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Mântuitorule,</a:t>
            </a:r>
            <a:br/>
            <a:r>
              <a:t>Noi cu toţi Te slăvim,</a:t>
            </a:r>
            <a:br/>
            <a:r>
              <a:t>Când vedem dragostea Tatălui,</a:t>
            </a:r>
            <a:br/>
            <a:r>
              <a:t>Pe-a Ta faţă lucind</a:t>
            </a:r>
            <a:br/>
            <a:r>
              <a:t>Şi în lume vestind</a:t>
            </a:r>
            <a:br/>
            <a:r>
              <a:t>Cât de-nţelept e şi puternic!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 iubire,</a:t>
            </a:r>
            <a:br/>
            <a:r>
              <a:t>Căci venit-ai din cer,</a:t>
            </a:r>
            <a:br/>
            <a:r>
              <a:t>Ca să mori pentru noi toţi,</a:t>
            </a:r>
            <a:br/>
            <a:r>
              <a:t>Pentru-a noastră vină!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 iubire,</a:t>
            </a:r>
            <a:br/>
            <a:r>
              <a:t>Căci venit-ai din cer,</a:t>
            </a:r>
            <a:br/>
            <a:r>
              <a:t>Ca să mori pentru noi toţi,</a:t>
            </a:r>
            <a:br/>
            <a:r>
              <a:t>Pentru-a noastră vină!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Mântuitorule,</a:t>
            </a:r>
            <a:br/>
            <a:r>
              <a:t>Sânul Tatălui Tău</a:t>
            </a:r>
            <a:br/>
            <a:r>
              <a:t>Este locaşul Tău cel de veci,</a:t>
            </a:r>
            <a:br/>
            <a:r>
              <a:t>Dar Tu n-ai pregetat</a:t>
            </a:r>
            <a:br/>
            <a:r>
              <a:t>Să Te faci om ca noi,</a:t>
            </a:r>
            <a:br/>
            <a:r>
              <a:t>Murind de-o moarte ruşinoasă.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 iubire,</a:t>
            </a:r>
            <a:br/>
            <a:r>
              <a:t>Căci venit-ai din cer,</a:t>
            </a:r>
            <a:br/>
            <a:r>
              <a:t>Ca să mori pentru noi toţi,</a:t>
            </a:r>
            <a:br/>
            <a:r>
              <a:t>Pentru-a noastră vină!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Cât ai fost de smerit,</a:t>
            </a:r>
            <a:br/>
            <a:r>
              <a:t>Când în iesle-ai fost pus!</a:t>
            </a:r>
            <a:br/>
            <a:r>
              <a:t>Şi-ai pribegit apoi, ca străin,</a:t>
            </a:r>
            <a:br/>
            <a:r>
              <a:t>Fără nici un locaş,</a:t>
            </a:r>
            <a:br/>
            <a:r>
              <a:t>Pe al nostru pământ,</a:t>
            </a:r>
            <a:br/>
            <a:r>
              <a:t>Tu, Cel ce-Atotstăpânitor eşti.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 iubire,</a:t>
            </a:r>
            <a:br/>
            <a:r>
              <a:t>Căci venit-ai din cer,</a:t>
            </a:r>
            <a:br/>
            <a:r>
              <a:t>Ca să mori pentru noi toţi,</a:t>
            </a:r>
            <a:br/>
            <a:r>
              <a:t>Pentru-a noastră vină!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Apoi, când Te vedem</a:t>
            </a:r>
            <a:br/>
            <a:r>
              <a:t>Sângerând pentru noi,</a:t>
            </a:r>
            <a:br/>
            <a:r>
              <a:t>Când Te rugai în Ghetsimani,</a:t>
            </a:r>
            <a:br/>
            <a:r>
              <a:t>Stăm uimiţi de-al Tău har,</a:t>
            </a:r>
            <a:br/>
            <a:r>
              <a:t>Când Te ştim cât de Sfânt,</a:t>
            </a:r>
            <a:br/>
            <a:r>
              <a:t>Cât de curat şi nepătat eşti!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 iubire,</a:t>
            </a:r>
            <a:br/>
            <a:r>
              <a:t>Căci venit-ai din cer,</a:t>
            </a:r>
            <a:br/>
            <a:r>
              <a:t>Ca să mori pentru noi toţi,</a:t>
            </a:r>
            <a:br/>
            <a:r>
              <a:t>Pentru-a noastră vină!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Şi-apoi, când Te privim</a:t>
            </a:r>
            <a:br/>
            <a:r>
              <a:t>Pironit pentru noi,</a:t>
            </a:r>
            <a:br/>
            <a:r>
              <a:t>Purtând osânda şi vina grea,</a:t>
            </a:r>
            <a:br/>
            <a:r>
              <a:t>Te slăvim şi-Ţi cântăm,</a:t>
            </a:r>
            <a:br/>
            <a:r>
              <a:t>Căci al Tău sânge scump</a:t>
            </a:r>
            <a:br/>
            <a:r>
              <a:t>Ne-a curăţit de orice pată.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