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Mă poartă-n carul Tău de biruință!</a:t>
            </a:r>
            <a:br/>
            <a:r>
              <a:t>Isuse, zilnic să mă porți,</a:t>
            </a:r>
            <a:br/>
            <a:r>
              <a:t>/: Să biruiesc prin viață și credință</a:t>
            </a:r>
            <a:br/>
            <a:r>
              <a:t>Puterea-ntunecatei morți!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 biruiesc, să biruiesc</a:t>
            </a:r>
            <a:br/>
            <a:r>
              <a:t>Tot ce-i păcat, tot ce-i firesc;</a:t>
            </a:r>
            <a:br/>
            <a:r>
              <a:t>De voia Ta, tot ce-i străin,</a:t>
            </a:r>
            <a:br/>
            <a:r>
              <a:t>Isus, să biruiesc deplin.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Mă poartă-n carul Tău de biruință!</a:t>
            </a:r>
            <a:br/>
            <a:r>
              <a:t>De rătăciri să mă păzești,</a:t>
            </a:r>
            <a:br/>
            <a:r>
              <a:t>/: Și-umplut deplin de Duhul prin credință,</a:t>
            </a:r>
            <a:br/>
            <a:r>
              <a:t>Viața să-mi călăuzești.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 biruiesc, să biruiesc</a:t>
            </a:r>
            <a:br/>
            <a:r>
              <a:t>Tot ce-i păcat, tot ce-i firesc;</a:t>
            </a:r>
            <a:br/>
            <a:r>
              <a:t>De voia Ta, tot ce-i străin,</a:t>
            </a:r>
            <a:br/>
            <a:r>
              <a:t>Isus, să biruiesc deplin.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Mă poartă-n carul Tău de biruință</a:t>
            </a:r>
            <a:br/>
            <a:r>
              <a:t>Când vin dureri asupra mea,</a:t>
            </a:r>
            <a:br/>
            <a:r>
              <a:t>/: Să trec oricând senin prin suferință</a:t>
            </a:r>
            <a:br/>
            <a:r>
              <a:t>Să biruiesc în lupta grea. :/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 biruiesc, să biruiesc</a:t>
            </a:r>
            <a:br/>
            <a:r>
              <a:t>Tot ce-i păcat, tot ce-i firesc;</a:t>
            </a:r>
            <a:br/>
            <a:r>
              <a:t>De voia Ta, tot ce-i străin,</a:t>
            </a:r>
            <a:br/>
            <a:r>
              <a:t>Isus, să biruiesc deplin.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