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Maria şi Marta sunt două surori</a:t>
            </a:r>
            <a:br/>
            <a:r>
              <a:t>Alese din lumea cea largă.</a:t>
            </a:r>
            <a:br/>
            <a:r>
              <a:t>/: Maria-i credinţa ce-nvaţă din zori</a:t>
            </a:r>
            <a:br/>
            <a:r>
              <a:t>Iar Marta-i credinţa ce-aleargă.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Maria stătea ascultând şi simţea</a:t>
            </a:r>
            <a:br/>
            <a:r>
              <a:t>Că ceru-şi desferică poarta.</a:t>
            </a:r>
            <a:br/>
            <a:r>
              <a:t>/: Să stau, ca Maria, într-una aş vrea,</a:t>
            </a:r>
            <a:br/>
            <a:r>
              <a:t>Dar Domnul iubea şi pe Marta.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Maria și Marta sunt două surori,</a:t>
            </a:r>
            <a:br/>
            <a:r>
              <a:t>Ce-n rai îşi petrec veşnicia.</a:t>
            </a:r>
            <a:br/>
            <a:r>
              <a:t>/: Dar eu pe pământ parc-aş vrea uneori</a:t>
            </a:r>
            <a:br/>
            <a:r>
              <a:t>Când Marta să fiu, când Maria.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pe-amândouă surori le iubea</a:t>
            </a:r>
            <a:br/>
            <a:r>
              <a:t>Şi-n cer împreună li-i soarta.</a:t>
            </a:r>
            <a:br/>
            <a:r>
              <a:t>/: O, fă-mă Isuse, în dragostea Ta</a:t>
            </a:r>
            <a:br/>
            <a:r>
              <a:t>Să fiu şi Maria şi Marta.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