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Mi se bucură inima-n Domnul,</a:t>
            </a:r>
            <a:br/>
            <a:r>
              <a:t>Căci puterea mea El a-nălțat.</a:t>
            </a:r>
            <a:br/>
            <a:r>
              <a:t>Spre vrăjmași gura larg mi-a deschis-o</a:t>
            </a:r>
            <a:br/>
            <a:r>
              <a:t>Cu-ajutorul Său m-a ridicat.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Nimeni nu e așa sfânt ca Domnul!</a:t>
            </a:r>
            <a:br/>
            <a:r>
              <a:t>Nu e alt Dumnezeu decât El!</a:t>
            </a:r>
            <a:br/>
            <a:r>
              <a:t>Nu e Stâncă așa cum e Domnul</a:t>
            </a:r>
            <a:br/>
            <a:r>
              <a:t>Dumnezeu, Sfântul lui Israel!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vorbiți cu atâta-ngâmfare,</a:t>
            </a:r>
            <a:br/>
            <a:r>
              <a:t>Nu rostiți al mândriei cuvânt.</a:t>
            </a:r>
            <a:br/>
            <a:r>
              <a:t>Căci El e-un Dumnezeu care știe</a:t>
            </a:r>
            <a:br/>
            <a:r>
              <a:t>Cântări tot ce e pe pământ.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Nimeni nu e așa sfânt ca Domnul!</a:t>
            </a:r>
            <a:br/>
            <a:r>
              <a:t>Nu e alt Dumnezeu decât El!</a:t>
            </a:r>
            <a:br/>
            <a:r>
              <a:t>Nu e Stâncă așa cum e Domnul</a:t>
            </a:r>
            <a:br/>
            <a:r>
              <a:t>Dumnezeu, Sfântul lui Israel!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Arcul celor puternici sfăr’mat-a,</a:t>
            </a:r>
            <a:br/>
            <a:r>
              <a:t>Pe cei slabi cu putere i-a-ncins;</a:t>
            </a:r>
            <a:br/>
            <a:r>
              <a:t>Cei flămânzi căpătat-au odihnă,</a:t>
            </a:r>
            <a:br/>
            <a:r>
              <a:t>Cei sătui sunt de foame învinși.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Nimeni nu e așa sfânt ca Domnul!</a:t>
            </a:r>
            <a:br/>
            <a:r>
              <a:t>Nu e alt Dumnezeu decât El!</a:t>
            </a:r>
            <a:br/>
            <a:r>
              <a:t>Nu e Stâncă așa cum e Domnul</a:t>
            </a:r>
            <a:br/>
            <a:r>
              <a:t>Dumnezeu, Sfântul lui Israel!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Chiar și-aceea ce n-avea pe nimeni</a:t>
            </a:r>
            <a:br/>
            <a:r>
              <a:t>A primit fericită copii.</a:t>
            </a:r>
            <a:br/>
            <a:r>
              <a:t>Iar aceea ce-avea o mulțime</a:t>
            </a:r>
            <a:br/>
            <a:r>
              <a:t>Lâncezind, a rămas fără fii.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Nimeni nu e așa sfânt ca Domnul!</a:t>
            </a:r>
            <a:br/>
            <a:r>
              <a:t>Nu e alt Dumnezeu decât El!</a:t>
            </a:r>
            <a:br/>
            <a:r>
              <a:t>Nu e Stâncă așa cum e Domnul</a:t>
            </a:r>
            <a:br/>
            <a:r>
              <a:t>Dumnezeu, Sfântul lui Israel!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