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Mi-ai fost, cu prisosinţă,</a:t>
            </a:r>
            <a:br/>
            <a:r>
              <a:t>Mântuitorul meu:</a:t>
            </a:r>
            <a:br/>
            <a:r>
              <a:t>Balsam în suferinţă,</a:t>
            </a:r>
            <a:br/>
            <a:r>
              <a:t>Tărie-n ceasul greu;</a:t>
            </a:r>
            <a:br/>
            <a:r>
              <a:t>În noaptea-ntunecoasă,</a:t>
            </a:r>
            <a:br/>
            <a:r>
              <a:t>Mi-ai fost far luminos;</a:t>
            </a:r>
            <a:br/>
            <a:r>
              <a:t>/: Din marea furtunoasă</a:t>
            </a:r>
            <a:br/>
            <a:r>
              <a:t>La bun liman m-ai scos.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calea din pustie,</a:t>
            </a:r>
            <a:br/>
            <a:r>
              <a:t>Sub cer dogoritor,</a:t>
            </a:r>
            <a:br/>
            <a:r>
              <a:t>Mi-ai dat apa cea vie,</a:t>
            </a:r>
            <a:br/>
            <a:r>
              <a:t>Izvor răcoritor;</a:t>
            </a:r>
            <a:br/>
            <a:r>
              <a:t>Cărarea mi-ai umbrit-o</a:t>
            </a:r>
            <a:br/>
            <a:r>
              <a:t>Şi m-ai înviorat,</a:t>
            </a:r>
            <a:br/>
            <a:r>
              <a:t>/: Fiinţa mi-ai hrănit-o</a:t>
            </a:r>
            <a:br/>
            <a:r>
              <a:t>Cu mana ce mi-ai dat.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totul pentru mine</a:t>
            </a:r>
            <a:br/>
            <a:r>
              <a:t>Tu, scump Mântuitor.</a:t>
            </a:r>
            <a:br/>
            <a:r>
              <a:t>Nu-i nimenea ca Tine</a:t>
            </a:r>
            <a:br/>
            <a:r>
              <a:t>Atât de iubitor.</a:t>
            </a:r>
            <a:br/>
            <a:r>
              <a:t>Al vieţii mele soare</a:t>
            </a:r>
            <a:br/>
            <a:r>
              <a:t>Să-mi fii Tu necurmat.</a:t>
            </a:r>
            <a:br/>
            <a:r>
              <a:t>/: Jerfirea-Ţi sfinţitoare</a:t>
            </a:r>
            <a:br/>
            <a:r>
              <a:t>Să cânt neîncetat.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