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Minunată-i noaptea sfântă,</a:t>
            </a:r>
            <a:br/>
            <a:r>
              <a:t>Minunată, minunată!</a:t>
            </a:r>
            <a:br/>
            <a:r>
              <a:t>Sfânta pace înveșmântă</a:t>
            </a:r>
            <a:br/>
            <a:r>
              <a:t>Lumea toată, lumea toată!</a:t>
            </a:r>
            <a:br/>
            <a:r>
              <a:t>Umplu bucurii cerești</a:t>
            </a:r>
            <a:br/>
            <a:r>
              <a:t>Inimile omenești.</a:t>
            </a:r>
            <a:br/>
            <a:r>
              <a:t>Noapte sfântă, tu-nfrățești</a:t>
            </a:r>
            <a:br/>
            <a:r>
              <a:t>Lumea toată!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‘Nălțătoare-i noaptea sfântă,</a:t>
            </a:r>
            <a:br/>
            <a:r>
              <a:t>‘Nălțătoare, ‘nălțătoare!</a:t>
            </a:r>
            <a:br/>
            <a:r>
              <a:t>Vin păstorii, îngeri cântă,</a:t>
            </a:r>
            <a:br/>
            <a:r>
              <a:t>Ieslea-i soare, ieslea-i soare.</a:t>
            </a:r>
            <a:br/>
            <a:r>
              <a:t>Steaua arde luminos,</a:t>
            </a:r>
            <a:br/>
            <a:r>
              <a:t>Magii ‘nalță pe Hristos!</a:t>
            </a:r>
            <a:br/>
            <a:r>
              <a:t>Pruncu-i raze, ceru-i jos,</a:t>
            </a:r>
            <a:br/>
            <a:r>
              <a:t>Ieslea-i soare!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Bucurie-i noaptea sfântă,</a:t>
            </a:r>
            <a:br/>
            <a:r>
              <a:t>Bucurie, bucurie!</a:t>
            </a:r>
            <a:br/>
            <a:r>
              <a:t>Iadul cade, moartea-i frântă</a:t>
            </a:r>
            <a:br/>
            <a:r>
              <a:t>Pe vecie, pe vecie!</a:t>
            </a:r>
            <a:br/>
            <a:r>
              <a:t>Profeția s-a-mplinit:</a:t>
            </a:r>
            <a:br/>
            <a:r>
              <a:t>Mântuirea a venit!</a:t>
            </a:r>
            <a:br/>
            <a:r>
              <a:t>Sfânt Mesia, fii slăvit</a:t>
            </a:r>
            <a:br/>
            <a:r>
              <a:t>Pe vecie!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Îndurare-i noaptea sfântă,</a:t>
            </a:r>
            <a:br/>
            <a:r>
              <a:t>Îndurare, îndurare,</a:t>
            </a:r>
            <a:br/>
            <a:r>
              <a:t>Cerul ne binecuvântă:</a:t>
            </a:r>
            <a:br/>
            <a:r>
              <a:t>Haru-i mare, haru-i mare!</a:t>
            </a:r>
            <a:br/>
            <a:r>
              <a:t>Inimile vă gătiți</a:t>
            </a:r>
            <a:br/>
            <a:r>
              <a:t>Pe Mesia să-L primiți,</a:t>
            </a:r>
            <a:br/>
            <a:r>
              <a:t>Să vă facă fericiți,</a:t>
            </a:r>
            <a:br/>
            <a:r>
              <a:t>Haru-I mare!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