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Mulţumesc, mulţumesc,</a:t>
            </a:r>
            <a:br/>
            <a:r>
              <a:t>Dumnezeul meu,</a:t>
            </a:r>
            <a:br/>
            <a:r>
              <a:t>Pentru tot ce primesc,</a:t>
            </a:r>
            <a:br/>
            <a:r>
              <a:t>Din belşug, mereu.</a:t>
            </a:r>
            <a:br/>
            <a:r>
              <a:t>/: Mulţumesc, mulţumesc,</a:t>
            </a:r>
            <a:br/>
            <a:r>
              <a:t>Pentru jertfa Ta</a:t>
            </a:r>
            <a:br/>
            <a:r>
              <a:t>Căci prin ea vieţuiesc</a:t>
            </a:r>
            <a:br/>
            <a:r>
              <a:t>Şi Te pot 'nălţa.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Mulţumesc, mulţumesc</a:t>
            </a:r>
            <a:br/>
            <a:r>
              <a:t>Pentru-al Tău Cuvânt.</a:t>
            </a:r>
            <a:br/>
            <a:r>
              <a:t>Prin el pot să privesc</a:t>
            </a:r>
            <a:br/>
            <a:r>
              <a:t>Viitorul sfânt.</a:t>
            </a:r>
            <a:br/>
            <a:r>
              <a:t>/: Mulţumesc, mulţumesc</a:t>
            </a:r>
            <a:br/>
            <a:r>
              <a:t>Pentru-ntregul har;</a:t>
            </a:r>
            <a:br/>
            <a:r>
              <a:t>Doar atâta trăiesc:</a:t>
            </a:r>
            <a:br/>
            <a:r>
              <a:t>Cât mi-e scut şi far!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Mulţumesc, mulţumesc</a:t>
            </a:r>
            <a:br/>
            <a:r>
              <a:t>Pentru c-ai deschis,</a:t>
            </a:r>
            <a:br/>
            <a:r>
              <a:t>Prin al Tău Fiu ceresc,</a:t>
            </a:r>
            <a:br/>
            <a:r>
              <a:t>Noul Paradis.</a:t>
            </a:r>
            <a:br/>
            <a:r>
              <a:t>/: Mulţumesc, mulţumesc!</a:t>
            </a:r>
            <a:br/>
            <a:r>
              <a:t>Eşti nemărginit.</a:t>
            </a:r>
            <a:br/>
            <a:r>
              <a:t>În ce dai, Te slăvesc,</a:t>
            </a:r>
            <a:br/>
            <a:r>
              <a:t>Tatăl meu iubit!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