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N-am să uit, Isuse Doamne, niciodată</a:t>
            </a:r>
            <a:br/>
            <a:r>
              <a:t>Din ce greu, prin ce minune, m-ai scăpat;</a:t>
            </a:r>
            <a:br/>
            <a:r>
              <a:t>N-am să uit iubirea Ta nemăsurată,</a:t>
            </a:r>
            <a:br/>
            <a:r>
              <a:t>Dragostea și mila Ta cea minunată,</a:t>
            </a:r>
            <a:br/>
            <a:r>
              <a:t>C-am fost mort și dintre morți m-ai înviat,</a:t>
            </a:r>
            <a:br/>
            <a:r>
              <a:t>Dintre morți m-ai înviat.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N-am să uit cum, când durerea mi-era mare</a:t>
            </a:r>
            <a:br/>
            <a:r>
              <a:t>Și-am strigat să nu mă lași că nu mai pot,</a:t>
            </a:r>
            <a:br/>
            <a:r>
              <a:t>N-am să uit cum mi-ai răspuns, cu ce-ndurare,</a:t>
            </a:r>
            <a:br/>
            <a:r>
              <a:t>Cum în noaptea cea mai neagră de-ntristare</a:t>
            </a:r>
            <a:br/>
            <a:r>
              <a:t>Mi-ai umplut de strălucire cerul tot, strălucire cerul tot.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Astăzi am, Isuse Doamne,-o primăvară</a:t>
            </a:r>
            <a:br/>
            <a:r>
              <a:t>Fără nor și fără plâns și fără chin</a:t>
            </a:r>
            <a:br/>
            <a:r>
              <a:t>Și-Ți aduc a mulțumirii floare rară,</a:t>
            </a:r>
            <a:br/>
            <a:r>
              <a:t>Revărsând întreaga inimii comoară,</a:t>
            </a:r>
            <a:br/>
            <a:r>
              <a:t>Din potirul sfânt al rugăciunii plin,</a:t>
            </a:r>
            <a:br/>
            <a:r>
              <a:t>Sfânt al rugăciunii plin.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