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N-auzi pe Isus cum bate?</a:t>
            </a:r>
            <a:br/>
            <a:r>
              <a:t>Deschide-I!</a:t>
            </a:r>
            <a:br/>
            <a:r>
              <a:t>O, tu, om plin de păcate,</a:t>
            </a:r>
            <a:br/>
            <a:r>
              <a:t>Deschide-I azi!</a:t>
            </a:r>
            <a:br/>
            <a:r>
              <a:t>Vrea la tine să găsească</a:t>
            </a:r>
            <a:br/>
            <a:r>
              <a:t>O primire prietenoasă</a:t>
            </a:r>
            <a:br/>
            <a:r>
              <a:t>Vine să te fericească.</a:t>
            </a:r>
            <a:br/>
            <a:r>
              <a:t>Deschide-I azi!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îţi aduce iertare,</a:t>
            </a:r>
            <a:br/>
            <a:r>
              <a:t>Deschide-I!</a:t>
            </a:r>
            <a:br/>
            <a:r>
              <a:t>Căci e plin de îndurare.</a:t>
            </a:r>
            <a:br/>
            <a:r>
              <a:t>Deschide-I azi!</a:t>
            </a:r>
            <a:br/>
            <a:r>
              <a:t>Pentru-ale tale păcate,</a:t>
            </a:r>
            <a:br/>
            <a:r>
              <a:t>De pedeapsă-avut-a parte:</a:t>
            </a:r>
            <a:br/>
            <a:r>
              <a:t>Crucea-a suferit şi moarte.</a:t>
            </a:r>
            <a:br/>
            <a:r>
              <a:t>Deschide-I azi!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ţi-aduce înnoire,</a:t>
            </a:r>
            <a:br/>
            <a:r>
              <a:t>Deschide-I!</a:t>
            </a:r>
            <a:br/>
            <a:r>
              <a:t>Pace, har şi ocrotire.</a:t>
            </a:r>
            <a:br/>
            <a:r>
              <a:t>Deschide-I azi!</a:t>
            </a:r>
            <a:br/>
            <a:r>
              <a:t>Cerul chiar îţi hărăzeşte;</a:t>
            </a:r>
            <a:br/>
            <a:r>
              <a:t>Deci grăbeşte şi-L primeşte</a:t>
            </a:r>
            <a:br/>
            <a:r>
              <a:t>Inima I-o dăruieşte!</a:t>
            </a:r>
            <a:br/>
            <a:r>
              <a:t>Deschide-I azi!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