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Ne vom revedea odată,</a:t>
            </a:r>
            <a:br/>
            <a:r>
              <a:t>Lângă Domnul când vom fi</a:t>
            </a:r>
            <a:br/>
            <a:r>
              <a:t>/: Şi de-acolo niciodată</a:t>
            </a:r>
            <a:br/>
            <a:r>
              <a:t>Nu ne vom mai despărţi.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Ţara noastră fericită,</a:t>
            </a:r>
            <a:br/>
            <a:r>
              <a:t>Ţara noastră cea de sus,</a:t>
            </a:r>
            <a:br/>
            <a:r>
              <a:t>/: Cât de mult dorim noi zorii</a:t>
            </a:r>
            <a:br/>
            <a:r>
              <a:t>Zilei ce-i fără apus!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Ca-mpreună cu toţi sfnţii,</a:t>
            </a:r>
            <a:br/>
            <a:r>
              <a:t>Care-L preamăresc cântând,</a:t>
            </a:r>
            <a:br/>
            <a:r>
              <a:t>/: Să slăvim şi noi acolo,</a:t>
            </a:r>
            <a:br/>
            <a:r>
              <a:t>Fericiţi, pe Mielul Sfânt.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Miel preadulce, Miel preadulce,</a:t>
            </a:r>
            <a:br/>
            <a:r>
              <a:t>Mire mult dorit, Isus,</a:t>
            </a:r>
            <a:br/>
            <a:r>
              <a:t>/: Cât dorim să fim cu Tine</a:t>
            </a:r>
            <a:br/>
            <a:r>
              <a:t>Pentru totdeauna sus.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