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Ne-ntoarcem ca să-Ţi mulţumim</a:t>
            </a:r>
            <a:br/>
            <a:r>
              <a:t>Părinte veşnic şi divin,</a:t>
            </a:r>
            <a:br/>
            <a:r>
              <a:t>Căci Tu, prin haru-Ţi minunat,</a:t>
            </a:r>
            <a:br/>
            <a:r>
              <a:t>Mereu ne-ai binecuvântat.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mulţumim,</a:t>
            </a:r>
            <a:br/>
            <a:r>
              <a:t>Căci Tu ne dai iar noi primim!</a:t>
            </a:r>
            <a:br/>
            <a:r>
              <a:t>Îţi mulţumim, Îţi mulţumim</a:t>
            </a:r>
            <a:br/>
            <a:r>
              <a:t>Acum şi-n veci de veci,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mulţumim,</a:t>
            </a:r>
            <a:br/>
            <a:r>
              <a:t>Căci Tu ne dai iar noi primim!</a:t>
            </a:r>
            <a:br/>
            <a:r>
              <a:t>Îţi mulţumim, Îţi mulţumim</a:t>
            </a:r>
            <a:br/>
            <a:r>
              <a:t>Acum şi-n veci de veci, 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Ne-ntoarcem ca să-Ţi mulţumim</a:t>
            </a:r>
            <a:br/>
            <a:r>
              <a:t>Căci de la Tine noi primim</a:t>
            </a:r>
            <a:br/>
            <a:r>
              <a:t>Viaţa din izvor ceresc</a:t>
            </a:r>
            <a:br/>
            <a:r>
              <a:t>…Lumină-n ochii ce privesc.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mulţumim,</a:t>
            </a:r>
            <a:br/>
            <a:r>
              <a:t>Căci Tu ne dai iar noi primim!</a:t>
            </a:r>
            <a:br/>
            <a:r>
              <a:t>Îţi mulţumim, Îţi mulţumim</a:t>
            </a:r>
            <a:br/>
            <a:r>
              <a:t>Acum şi-n veci de veci, amin!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Ne-ntoarcem ca să-Ţi mulţumim</a:t>
            </a:r>
            <a:br/>
            <a:r>
              <a:t>Cu mic și mare, toţi venim,</a:t>
            </a:r>
            <a:br/>
            <a:r>
              <a:t>Că-n fiecare ceas sau zi</a:t>
            </a:r>
            <a:br/>
            <a:r>
              <a:t>Cu mâna Ta ne vei păzi.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mulţumim,</a:t>
            </a:r>
            <a:br/>
            <a:r>
              <a:t>Căci Tu ne dai iar noi primim!</a:t>
            </a:r>
            <a:br/>
            <a:r>
              <a:t>Îţi mulţumim, Îţi mulţumim</a:t>
            </a:r>
            <a:br/>
            <a:r>
              <a:t>Acum şi-n veci de veci, amin!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Ne-ntoarcem ca să-Ţi mulţumim,</a:t>
            </a:r>
            <a:br/>
            <a:r>
              <a:t>Căci ne iubeşti şi Te iubim!</a:t>
            </a:r>
            <a:br/>
            <a:r>
              <a:t>Tu singur, Doamne, ne poţi da</a:t>
            </a:r>
            <a:br/>
            <a:r>
              <a:t>Ce lumea-ntreagă n-ar putea...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Îţi mulţumim, Îţi mulţumim,</a:t>
            </a:r>
            <a:br/>
            <a:r>
              <a:t>Căci Tu ne dai iar noi primim!</a:t>
            </a:r>
            <a:br/>
            <a:r>
              <a:t>Îţi mulţumim, Îţi mulţumim</a:t>
            </a:r>
            <a:br/>
            <a:r>
              <a:t>Acum şi-n veci de veci, amin!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Ne-ntoarcem ca să-Ţi mulţumim</a:t>
            </a:r>
            <a:br/>
            <a:r>
              <a:t>Căci de la Tine noi primim</a:t>
            </a:r>
            <a:br/>
            <a:r>
              <a:t>Viaţa veşnică în dar</a:t>
            </a:r>
            <a:br/>
            <a:r>
              <a:t>Și bucurii fără hotar...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