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Niciunul n-a pierit Isuse,</a:t>
            </a:r>
            <a:br/>
            <a:r>
              <a:t>Din câţi la Tine au venit,</a:t>
            </a:r>
            <a:br/>
            <a:r>
              <a:t>Ci toţi biruitori şi vrednici</a:t>
            </a:r>
            <a:br/>
            <a:r>
              <a:t>Ajuns-au ţelul strălucit.</a:t>
            </a:r>
            <a:br/>
            <a:r>
              <a:t>R1: Niciunul n-a pierit, (bis)</a:t>
            </a:r>
            <a:br/>
            <a:r>
              <a:t>Căci Tu, Isus, la sânul Tău</a:t>
            </a:r>
            <a:br/>
            <a:r>
              <a:t>I-ai ocrotit, (bis)</a:t>
            </a:r>
            <a:br/>
            <a:r>
              <a:t>O, fii slăvit!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Niciunul n-a pierit în valuri,</a:t>
            </a:r>
            <a:br/>
            <a:r>
              <a:t>Din cei în luntrea Ta suiţi,</a:t>
            </a:r>
            <a:br/>
            <a:r>
              <a:t>Ci fără pierderi şi-n lumină,</a:t>
            </a:r>
            <a:br/>
            <a:r>
              <a:t>Ajuns-au ţelul fericiţi.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Niciunul n-a pierit pe calea credinţei,</a:t>
            </a:r>
            <a:br/>
            <a:r>
              <a:t>Orişicât de rău a fost pustiul,</a:t>
            </a:r>
            <a:br/>
            <a:r>
              <a:t>Ci-n izbândă</a:t>
            </a:r>
            <a:br/>
            <a:r>
              <a:t>Ajuns-au Canaanul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Niciunul n-a pierit în focul ispitelor</a:t>
            </a:r>
            <a:br/>
            <a:r>
              <a:t>De orice fel,</a:t>
            </a:r>
            <a:br/>
            <a:r>
              <a:t>Căci Tu le-ai fost cetate tare,</a:t>
            </a:r>
            <a:br/>
            <a:r>
              <a:t>Și-ajuns-au toţi divinul ţel.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Niciunul n-a pierit, niciunul,</a:t>
            </a:r>
            <a:br/>
            <a:r>
              <a:t>Nici noi în veac nu vom pieri.</a:t>
            </a:r>
            <a:br/>
            <a:r>
              <a:t>Suntem de Tatăl puşi în Tine,</a:t>
            </a:r>
            <a:br/>
            <a:r>
              <a:t>Isus şi Tu ne vei păzi.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Niciunul n-a pierit</a:t>
            </a:r>
            <a:br/>
            <a:r>
              <a:t>Nici noi nu vom pieri,</a:t>
            </a:r>
            <a:br/>
            <a:r>
              <a:t>Căci Tu Isus, la sânul Tău ne vei păzi,</a:t>
            </a:r>
            <a:br/>
            <a:r>
              <a:t>Ne vei păzi, Te vom slăvi.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Ţi-aducem slavă şi-nchinare</a:t>
            </a:r>
            <a:br/>
            <a:r>
              <a:t>De harul Tău nemărginit,</a:t>
            </a:r>
            <a:br/>
            <a:r>
              <a:t>Ce din vecii ne-a pus deoparte</a:t>
            </a:r>
            <a:br/>
            <a:r>
              <a:t>Să fim ai Tăi, o fii slăvit!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