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Nimic nu sunt, un strop de tină</a:t>
            </a:r>
            <a:br/>
            <a:r>
              <a:t>În care-ai pus un bob de grâu.</a:t>
            </a:r>
            <a:br/>
            <a:r>
              <a:t>Un ciob în care ai pus lumină,</a:t>
            </a:r>
            <a:br/>
            <a:r>
              <a:t>Pustiu din care scoţi un râu.</a:t>
            </a:r>
            <a:br/>
            <a:r>
              <a:t>/: Nimic nu sunt, o cupă spartă,</a:t>
            </a:r>
            <a:br/>
            <a:r>
              <a:t>Din care faci un heruvim.</a:t>
            </a:r>
            <a:br/>
            <a:r>
              <a:t>Sunt omul care Te-am dat la moarte</a:t>
            </a:r>
            <a:br/>
            <a:r>
              <a:t>Fără să-mi pese de-al Tău suspin.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Nimic nu sunt, un rob netrebnic</a:t>
            </a:r>
            <a:br/>
            <a:r>
              <a:t>Chemat ca jugul Tău să-l port.</a:t>
            </a:r>
            <a:br/>
            <a:r>
              <a:t>Să dau deoparte piatra rece</a:t>
            </a:r>
            <a:br/>
            <a:r>
              <a:t>Când Tu dai viaţă celui mort.</a:t>
            </a:r>
            <a:br/>
            <a:r>
              <a:t>/: Nimic nu sunt, o trestie frântă,</a:t>
            </a:r>
            <a:br/>
            <a:r>
              <a:t>Din care faci toiag de fier.</a:t>
            </a:r>
            <a:br/>
            <a:r>
              <a:t>O luminiţă fumegândă,</a:t>
            </a:r>
            <a:br/>
            <a:r>
              <a:t>Ce mâine fi-va o stea pe cer.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Nimic nu sunt, dar Tu eşti totul</a:t>
            </a:r>
            <a:br/>
            <a:r>
              <a:t>Şi Tu Te-ai dat ca preţ al meu</a:t>
            </a:r>
            <a:br/>
            <a:r>
              <a:t>Făcând din pieptul meu chivotul</a:t>
            </a:r>
            <a:br/>
            <a:r>
              <a:t>Ce poartă-n el pe Dumnezeu.</a:t>
            </a:r>
            <a:br/>
            <a:r>
              <a:t>/: Nimic nu sunt, nimic sub soare,</a:t>
            </a:r>
            <a:br/>
            <a:r>
              <a:t>Dar Tu-ai dat tot pentru nimic.</a:t>
            </a:r>
            <a:br/>
            <a:r>
              <a:t>În veci să fii mereu mai mare</a:t>
            </a:r>
            <a:br/>
            <a:r>
              <a:t>Şi eu în veci, mereu mai mic.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