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Nimic nu-i o înşelare mai mare pentru tine</a:t>
            </a:r>
            <a:br/>
            <a:r>
              <a:t>Decât c-a lumii slavă având-o veşnic ţine.</a:t>
            </a:r>
            <a:br/>
            <a:r>
              <a:t>Nimic nu-i o minciună şi-o pierdere mai mare</a:t>
            </a:r>
            <a:br/>
            <a:r>
              <a:t>Decât să cauţi-odihna când totu e-n lucrare.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Nimic nu-i o ocară mai mare stării tale</a:t>
            </a:r>
            <a:br/>
            <a:r>
              <a:t>Decât să-aştepţi răsplată aici la sfânta Cale.</a:t>
            </a:r>
            <a:br/>
            <a:r>
              <a:t>Nimic nu-ţi înjoseşte iubirea niciodată</a:t>
            </a:r>
            <a:br/>
            <a:r>
              <a:t>Ca dacă aştepţi foloase în schimbul ei şi plată.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Nimic nu-i în lume mai mare amăgire</a:t>
            </a:r>
            <a:br/>
            <a:r>
              <a:t>Decât c-aici e Raiul şi aceasta-i fericire.</a:t>
            </a:r>
            <a:br/>
            <a:r>
              <a:t>Nimic nu spui mai mare şi tristă nebunie</a:t>
            </a:r>
            <a:br/>
            <a:r>
              <a:t>Decât că aceasta-i viaţa şi c-alta n-o să fie.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