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Noi Te slăvim acuma</a:t>
            </a:r>
            <a:br/>
            <a:r>
              <a:t>Pentru iubirea Ta,</a:t>
            </a:r>
            <a:br/>
            <a:r>
              <a:t>Căci, din zidirea veche,</a:t>
            </a:r>
            <a:br/>
            <a:r>
              <a:t>Prin moartea Ta, ne-ai smuls</a:t>
            </a:r>
            <a:br/>
            <a:r>
              <a:t>Şi-ntr-o zidire nouă,</a:t>
            </a:r>
            <a:br/>
            <a:r>
              <a:t>Al cărei Cap eşti Tu,</a:t>
            </a:r>
            <a:br/>
            <a:r>
              <a:t>Ne-ai strămutat de-a pururi</a:t>
            </a:r>
            <a:br/>
            <a:r>
              <a:t>Prin învierea Ta.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Şi, în pustia lumii,</a:t>
            </a:r>
            <a:br/>
            <a:r>
              <a:t>Ne-ai dat acest prilej</a:t>
            </a:r>
            <a:br/>
            <a:r>
              <a:t>Să ne-amintim de Tine,</a:t>
            </a:r>
            <a:br/>
            <a:r>
              <a:t>Pân' la venirea Ta,</a:t>
            </a:r>
            <a:br/>
            <a:r>
              <a:t>Ca, despărţiţi de lume,</a:t>
            </a:r>
            <a:br/>
            <a:r>
              <a:t>Ocara să-Ţi purtăm,</a:t>
            </a:r>
            <a:br/>
            <a:r>
              <a:t>În aşteptarea clipei,</a:t>
            </a:r>
            <a:br/>
            <a:r>
              <a:t>Când pe nori vei veni.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Tu ne-ai lăsat, Isuse,</a:t>
            </a:r>
            <a:br/>
            <a:r>
              <a:t>În pâine şi în vin</a:t>
            </a:r>
            <a:br/>
            <a:r>
              <a:t>Un semn de amintire:</a:t>
            </a:r>
            <a:br/>
            <a:r>
              <a:t>Cât de mult ne-ai iubit!</a:t>
            </a:r>
            <a:br/>
            <a:r>
              <a:t>Această sfântă masă</a:t>
            </a:r>
            <a:br/>
            <a:r>
              <a:t>Ne-aduce-aminte-acum</a:t>
            </a:r>
            <a:br/>
            <a:r>
              <a:t>De moartea Ta pe cruce</a:t>
            </a:r>
            <a:br/>
            <a:r>
              <a:t>Şi de venirea Ta.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Noi luăm din scumpa-Ţi mână</a:t>
            </a:r>
            <a:br/>
            <a:r>
              <a:t>Pâinea, paharul, azi,</a:t>
            </a:r>
            <a:br/>
            <a:r>
              <a:t>Ca semne-ale iubirii</a:t>
            </a:r>
            <a:br/>
            <a:r>
              <a:t>Cu care ne-ai iubit.</a:t>
            </a:r>
            <a:br/>
            <a:r>
              <a:t>Ah! ştim, din ce osândă,</a:t>
            </a:r>
            <a:br/>
            <a:r>
              <a:t>Tu, Doamne, ne-ai scăpat</a:t>
            </a:r>
            <a:br/>
            <a:r>
              <a:t>Şi, în ce suferinţă,</a:t>
            </a:r>
            <a:br/>
            <a:r>
              <a:t>Pe cruce ai murit.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Dar ştim că Tu acuma</a:t>
            </a:r>
            <a:br/>
            <a:r>
              <a:t>Mort nu mai eşti, ci viu.</a:t>
            </a:r>
            <a:br/>
            <a:r>
              <a:t>Noi suntem strânşi în jurul</a:t>
            </a:r>
            <a:br/>
            <a:r>
              <a:t>Hristosului Cel Viu</a:t>
            </a:r>
            <a:br/>
            <a:r>
              <a:t>Şi, din aceeaşi pâine,</a:t>
            </a:r>
            <a:br/>
            <a:r>
              <a:t>O parte toţi luăm,</a:t>
            </a:r>
            <a:br/>
            <a:r>
              <a:t>Ca semn că suntem una</a:t>
            </a:r>
            <a:br/>
            <a:r>
              <a:t>Şi bem dintr-un pahar.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6. Puterea minunată,</a:t>
            </a:r>
            <a:br/>
            <a:r>
              <a:t>Popor sfânt, să cântăm,</a:t>
            </a:r>
            <a:br/>
            <a:r>
              <a:t>A scumpului Său sânge,</a:t>
            </a:r>
            <a:br/>
            <a:r>
              <a:t>Căci El ne-a curăţit!</a:t>
            </a:r>
            <a:br/>
            <a:r>
              <a:t>C-o inimă şi-un suflet,</a:t>
            </a:r>
            <a:br/>
            <a:r>
              <a:t>Noi toţi, azi, să cântăm</a:t>
            </a:r>
            <a:br/>
            <a:r>
              <a:t>Şi mulţumire multă</a:t>
            </a:r>
            <a:br/>
            <a:r>
              <a:t>S-aducem lui Isus!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