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Noi avem acolo-n cer un Tată </a:t>
            </a:r>
            <a:br/>
            <a:r>
              <a:t>Care ține-n larguri bolta înstelată.</a:t>
            </a:r>
            <a:br/>
            <a:r>
              <a:t>Noi avem un Creator puternic;</a:t>
            </a:r>
            <a:br/>
            <a:r>
              <a:t>La a Lui poruncă </a:t>
            </a:r>
            <a:br/>
            <a:r>
              <a:t>Toate calea-și țin.</a:t>
            </a:r>
            <a:br/>
            <a:r>
              <a:t>Soare, lună, stele,</a:t>
            </a:r>
            <a:br/>
            <a:r>
              <a:t>Marea-n valuri grele</a:t>
            </a:r>
            <a:br/>
            <a:r>
              <a:t>Munții-nalți și norii falnici</a:t>
            </a:r>
            <a:br/>
            <a:r>
              <a:t>Îi dau slavă.</a:t>
            </a:r>
            <a:br/>
            <a:r>
              <a:t>/: Tot ce-n zări cuvântă,</a:t>
            </a:r>
            <a:br/>
            <a:r>
              <a:t>Zi și noapte cântă:</a:t>
            </a:r>
            <a:br/>
            <a:r>
              <a:t>“Aleluia Celui Sfânt! Amin.”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Noi avem acolo-n cer un Frate</a:t>
            </a:r>
            <a:br/>
            <a:r>
              <a:t>Cel născut din Tatăl, din eternitate.</a:t>
            </a:r>
            <a:br/>
            <a:r>
              <a:t>Noi avem un Miel jertfit pe cruce,</a:t>
            </a:r>
            <a:br/>
            <a:r>
              <a:t>Miel de izbăvire </a:t>
            </a:r>
            <a:br/>
            <a:r>
              <a:t>Din eternul chin.</a:t>
            </a:r>
            <a:br/>
            <a:r>
              <a:t>Mii de inimi smulse</a:t>
            </a:r>
            <a:br/>
            <a:r>
              <a:t>Din păcate-ascunse,</a:t>
            </a:r>
            <a:br/>
            <a:r>
              <a:t>Sus în cer și jos în lume</a:t>
            </a:r>
            <a:br/>
            <a:r>
              <a:t>Îi dau slavă.</a:t>
            </a:r>
            <a:br/>
            <a:r>
              <a:t>/: În vibrări de strună,</a:t>
            </a:r>
            <a:br/>
            <a:r>
              <a:t>Ceru-ntreg răsună:</a:t>
            </a:r>
            <a:br/>
            <a:r>
              <a:t>“Aleluia lui Isus! Amin.”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Noi avem aici, cu noi în viață </a:t>
            </a:r>
            <a:br/>
            <a:r>
              <a:t>Pe Mângâietorul care ne învață.</a:t>
            </a:r>
            <a:br/>
            <a:r>
              <a:t>Noi avem pe Însuși Duhul slavei</a:t>
            </a:r>
            <a:br/>
            <a:r>
              <a:t>Ce ne dă lumină,</a:t>
            </a:r>
            <a:br/>
            <a:r>
              <a:t>Sprijin și alin.</a:t>
            </a:r>
            <a:br/>
            <a:r>
              <a:t>Înălțând spre astre</a:t>
            </a:r>
            <a:br/>
            <a:r>
              <a:t>Glasurile noastre,</a:t>
            </a:r>
            <a:br/>
            <a:r>
              <a:t>Făurim în orice zi un imn de slavă.</a:t>
            </a:r>
            <a:br/>
            <a:r>
              <a:t>/: Preamărim pe Tatăl,</a:t>
            </a:r>
            <a:br/>
            <a:r>
              <a:t>Adorăm pe Fiul,</a:t>
            </a:r>
            <a:br/>
            <a:r>
              <a:t>Și trăim prin Duhul Sfânt. Amin.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