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avem un bun Prieten</a:t>
            </a:r>
            <a:br/>
            <a:r>
              <a:t>Cum ne-a iubit!</a:t>
            </a:r>
            <a:br/>
            <a:r>
              <a:t>Mai mult chiar decât un frate:</a:t>
            </a:r>
            <a:br/>
            <a:r>
              <a:t>Cum ne-a iubit!</a:t>
            </a:r>
            <a:br/>
            <a:r>
              <a:t>Chiar prieteni buni ne lasă,</a:t>
            </a:r>
            <a:br/>
            <a:r>
              <a:t>Domnul însă niciodată.</a:t>
            </a:r>
            <a:br/>
            <a:r>
              <a:t>Totul piere, El rămâne:</a:t>
            </a:r>
            <a:br/>
            <a:r>
              <a:t>Cum ne-a iubit!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noi Şi-a dat viaţa:</a:t>
            </a:r>
            <a:br/>
            <a:r>
              <a:t>Cum ne-a iubit!</a:t>
            </a:r>
            <a:br/>
            <a:r>
              <a:t>Şi ce mult îi datorăm noi!</a:t>
            </a:r>
            <a:br/>
            <a:r>
              <a:t>Cum ne-a iubit!</a:t>
            </a:r>
            <a:br/>
            <a:r>
              <a:t>Din blestemul greu al Legii,</a:t>
            </a:r>
            <a:br/>
            <a:r>
              <a:t>Izbăvitu-ne-a de-a pururi</a:t>
            </a:r>
            <a:br/>
            <a:r>
              <a:t>Şi ne-a dus la El în staul:</a:t>
            </a:r>
            <a:br/>
            <a:r>
              <a:t>Cum ne-a iubit!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e cel mai bun Prieten:</a:t>
            </a:r>
            <a:br/>
            <a:r>
              <a:t>Cum ne-a iubit!</a:t>
            </a:r>
            <a:br/>
            <a:r>
              <a:t>El ne-a dat viaţa, pacea:</a:t>
            </a:r>
            <a:br/>
            <a:r>
              <a:t>Cum ne-a iubit!</a:t>
            </a:r>
            <a:br/>
            <a:r>
              <a:t>Cât dorim să fim cu Domnul</a:t>
            </a:r>
            <a:br/>
            <a:r>
              <a:t>Odihnindu-ne la pieptu-I</a:t>
            </a:r>
            <a:br/>
            <a:r>
              <a:t>Fără teamă, fără zbucium!</a:t>
            </a:r>
            <a:br/>
            <a:r>
              <a:t>Cum ne-a iubit!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ne-a dobândit iertarea:</a:t>
            </a:r>
            <a:br/>
            <a:r>
              <a:t>Cum ne-a iubit!</a:t>
            </a:r>
            <a:br/>
            <a:r>
              <a:t>Şi-o avem în scumpu-I Nume:</a:t>
            </a:r>
            <a:br/>
            <a:r>
              <a:t>Cum ne-a iubit!</a:t>
            </a:r>
            <a:br/>
            <a:r>
              <a:t>Binecuvântări nespuse</a:t>
            </a:r>
            <a:br/>
            <a:r>
              <a:t>Ne sunt date-n scumpu-I Nume</a:t>
            </a:r>
            <a:br/>
            <a:r>
              <a:t>Şi la slavă El ne duce:</a:t>
            </a:r>
            <a:br/>
            <a:r>
              <a:t>Cum ne-a iubit!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