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greşim în multe feluri,</a:t>
            </a:r>
            <a:br/>
            <a:r>
              <a:t>Zilnic bem amărăciune.</a:t>
            </a:r>
            <a:br/>
            <a:r>
              <a:t>Zilnic, Tu, Isuse Doamne,</a:t>
            </a:r>
            <a:br/>
            <a:r>
              <a:t>Ştii a noastră slăbiciune.</a:t>
            </a:r>
            <a:br/>
            <a:r>
              <a:t>Dar pe calea pocăinţei,</a:t>
            </a:r>
            <a:br/>
            <a:r>
              <a:t>De venim la Tine iară,</a:t>
            </a:r>
            <a:br/>
            <a:r>
              <a:t>/: Ne primeşti, ne ierţi, ne vindeci;</a:t>
            </a:r>
            <a:br/>
            <a:r>
              <a:t>Nu ne scoţi nicicând afară.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nu-Ţi ascultăm porunca,</a:t>
            </a:r>
            <a:br/>
            <a:r>
              <a:t>Când nu ţinem calea dreaptă,</a:t>
            </a:r>
            <a:br/>
            <a:r>
              <a:t>Când mâhnire îţi aducem,</a:t>
            </a:r>
            <a:br/>
            <a:r>
              <a:t>Prin gândire şi prin faptă,</a:t>
            </a:r>
            <a:br/>
            <a:r>
              <a:t>De ne-ntoarcem către Tine,</a:t>
            </a:r>
            <a:br/>
            <a:r>
              <a:t>Printr-o pocăinţ-amară</a:t>
            </a:r>
            <a:br/>
            <a:r>
              <a:t>/: Ne primeşti, ne ierţi, ne vindeci;</a:t>
            </a:r>
            <a:br/>
            <a:r>
              <a:t>Nu ne scoţi nicicând afară.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Zilnic noi, trecând prin lume,</a:t>
            </a:r>
            <a:br/>
            <a:r>
              <a:t>Ne-ntinăm frumoasa haină</a:t>
            </a:r>
            <a:br/>
            <a:r>
              <a:t>Şi uităm mărturisirea</a:t>
            </a:r>
            <a:br/>
            <a:r>
              <a:t>De iubire, spusă-n taină.</a:t>
            </a:r>
            <a:br/>
            <a:r>
              <a:t>Dar când lacrima căinţei,</a:t>
            </a:r>
            <a:br/>
            <a:r>
              <a:t>Prinde-n ochi să ne răsară,</a:t>
            </a:r>
            <a:br/>
            <a:r>
              <a:t>/: Ne primeşti, ne ierţi, ne vindeci;</a:t>
            </a:r>
            <a:br/>
            <a:r>
              <a:t>Nu ne scoţi nicicând afară.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Cum să-Ţi mulţumim, o, Doamne,</a:t>
            </a:r>
            <a:br/>
            <a:r>
              <a:t>Pentru-atâta bunătate</a:t>
            </a:r>
            <a:br/>
            <a:r>
              <a:t>Ce ne-o dai fără-ncetare,</a:t>
            </a:r>
            <a:br/>
            <a:r>
              <a:t>Orişicând şi pentru toate?</a:t>
            </a:r>
            <a:br/>
            <a:r>
              <a:t>Slavă, slavă şi-nchinare,</a:t>
            </a:r>
            <a:br/>
            <a:r>
              <a:t>Ţie, Dragoste-Comoară</a:t>
            </a:r>
            <a:br/>
            <a:r>
              <a:t>/: Tu nu oboseşti să vindeci</a:t>
            </a:r>
            <a:br/>
            <a:r>
              <a:t>Şi nu scoţi pe nim'afară!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