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n-avem aur pământesc,</a:t>
            </a:r>
            <a:br/>
            <a:r>
              <a:t>Nici moșteniri ce se-nvechesc,</a:t>
            </a:r>
            <a:br/>
            <a:r>
              <a:t>Dar mai bogați pe lume nu-s:</a:t>
            </a:r>
            <a:br/>
            <a:r>
              <a:t>Comoara noastră e Isus! (bis)</a:t>
            </a:r>
            <a:br/>
            <a:r>
              <a:t>E Isus! E Isus! (bis)</a:t>
            </a:r>
            <a:br/>
            <a:r>
              <a:t>Comoara noastră e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Noi n-avem scuturi si săgeți</a:t>
            </a:r>
            <a:br/>
            <a:r>
              <a:t>Să apere-ale noastre vieți,</a:t>
            </a:r>
            <a:br/>
            <a:r>
              <a:t>Dar nu-i alt mers mai curajos:</a:t>
            </a:r>
            <a:br/>
            <a:r>
              <a:t>Nădejdea noastră e Hristos! (bis)</a:t>
            </a:r>
            <a:br/>
            <a:r>
              <a:t>E Hristos! E Hristos! (bis)</a:t>
            </a:r>
            <a:br/>
            <a:r>
              <a:t>Nădejdea noastră e Hristos!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 n-avem nume lăudat,</a:t>
            </a:r>
            <a:br/>
            <a:r>
              <a:t>Nici scaun-nalt, nici loc bogat,</a:t>
            </a:r>
            <a:br/>
            <a:r>
              <a:t>Dar nu-i alt chip mai luminos:</a:t>
            </a:r>
            <a:br/>
            <a:r>
              <a:t>Mărirea noastră e Hristos! (bis)</a:t>
            </a:r>
            <a:br/>
            <a:r>
              <a:t>E Hristos! E Hristos! (bis)</a:t>
            </a:r>
            <a:br/>
            <a:r>
              <a:t>Mărirea noastră e Hristos!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Și pentru tot ce-am fi lucrat</a:t>
            </a:r>
            <a:br/>
            <a:r>
              <a:t>Mai bun și veșnic și curat,</a:t>
            </a:r>
            <a:br/>
            <a:r>
              <a:t>Noi n-așteptăm nici un folos:</a:t>
            </a:r>
            <a:br/>
            <a:r>
              <a:t>Răsplata noastră e Hristos! (bis)</a:t>
            </a:r>
            <a:br/>
            <a:r>
              <a:t>E Hristos! E Hristos! (bis)</a:t>
            </a:r>
            <a:br/>
            <a:r>
              <a:t>Răsplata noastră e Hristos!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