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 eşti învins cât timp credinţa</a:t>
            </a:r>
            <a:br/>
            <a:r>
              <a:t>Nu ţi-ai schimbat şi nu ţi-ai stins:</a:t>
            </a:r>
            <a:br/>
            <a:r>
              <a:t>Credinţa iarăşi te ridică,</a:t>
            </a:r>
            <a:br/>
            <a:r>
              <a:t>Poţi fi căzut, dar nu învins!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 eşti înfrânt cât timp nădejdea</a:t>
            </a:r>
            <a:br/>
            <a:r>
              <a:t>Și ţelul ei îţi este sfânt:</a:t>
            </a:r>
            <a:br/>
            <a:r>
              <a:t>Nădejdea iarăşi te-ntăreşte,</a:t>
            </a:r>
            <a:br/>
            <a:r>
              <a:t>Poţi fi trântit, dar nu înfrânt!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eşti zdrobit cât ai iubirea</a:t>
            </a:r>
            <a:br/>
            <a:r>
              <a:t>Curată şi de neclintit:</a:t>
            </a:r>
            <a:br/>
            <a:r>
              <a:t>Iubirea iarăşi te înalţă,</a:t>
            </a:r>
            <a:br/>
            <a:r>
              <a:t>Poţi fi călcat, dar nu zdrobit!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Nu eşti departe până duhul</a:t>
            </a:r>
            <a:br/>
            <a:r>
              <a:t>Și rugăciunea nu ţi-s reci:</a:t>
            </a:r>
            <a:br/>
            <a:r>
              <a:t>Prin ele eşti mereu aproape,</a:t>
            </a:r>
            <a:br/>
            <a:r>
              <a:t>Dar fără ele, dus pe veci!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Nu rătăceşti cât timp ţii gândul</a:t>
            </a:r>
            <a:br/>
            <a:r>
              <a:t>Și inima la ce-ai primit:</a:t>
            </a:r>
            <a:br/>
            <a:r>
              <a:t>Când inima ţi-e-n altă parte,</a:t>
            </a:r>
            <a:br/>
            <a:r>
              <a:t>Chiar stând cu-ai tăi, eşti rătăcit!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Nu mori când inima-ncetează</a:t>
            </a:r>
            <a:br/>
            <a:r>
              <a:t>Ci când de Cer ai ochii rupţi,</a:t>
            </a:r>
            <a:br/>
            <a:r>
              <a:t>Când nu mai arzi şi nu mai sângeri,</a:t>
            </a:r>
            <a:br/>
            <a:r>
              <a:t>Când nu mai plângi şi nu mai lupţi!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Biruitori, eroi şi vrednici</a:t>
            </a:r>
            <a:br/>
            <a:r>
              <a:t>Sunt numai cei ce neclintit</a:t>
            </a:r>
            <a:br/>
            <a:r>
              <a:t>Duc legământul pân' la jertfă</a:t>
            </a:r>
            <a:br/>
            <a:r>
              <a:t>Și lupta până la sfârşit!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