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fi un steag ce doar arată numai vântul</a:t>
            </a:r>
            <a:br/>
            <a:r>
              <a:t>Și de la nimeni nu primi ușor Cuvântul,</a:t>
            </a:r>
            <a:br/>
            <a:r>
              <a:t>Rămâi ascultător pân' la sfârșit statornic</a:t>
            </a:r>
            <a:br/>
            <a:r>
              <a:t>În tot ce ști că Domnu' a poruncit puternic.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tremura ca plopul de-orice adiere</a:t>
            </a:r>
            <a:br/>
            <a:r>
              <a:t>Când vre-o ispită grea-n lăuntrul tău ți-l cere,</a:t>
            </a:r>
            <a:br/>
            <a:r>
              <a:t>Oricând vreun vânt ușor de prigonire bate</a:t>
            </a:r>
            <a:br/>
            <a:r>
              <a:t>Tu ține spada de-ncercare și răzbate.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Căci numai peștii mor de apă duși la vale</a:t>
            </a:r>
            <a:br/>
            <a:r>
              <a:t>Tu fi ca un stejar mai neclintit pe cale,</a:t>
            </a:r>
            <a:br/>
            <a:r>
              <a:t>Adevărat e greu să te lipsești de toate</a:t>
            </a:r>
            <a:br/>
            <a:r>
              <a:t>Dar prin credință tu vedea-vei că se poate.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Un vânt de vară-n veci nu-i azi împărăția</a:t>
            </a:r>
            <a:br/>
            <a:r>
              <a:t>Striga-ta doar la cei ce țin credincioșia,</a:t>
            </a:r>
            <a:br/>
            <a:r>
              <a:t>Ca stânca-n valuri fi statornic în slujire</a:t>
            </a:r>
            <a:br/>
            <a:r>
              <a:t>Și-ndreaptă neîncetat pe toți spre mântuire.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