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te-ndoi, ci crede</a:t>
            </a:r>
            <a:br/>
            <a:r>
              <a:t>Că, după orice nor,</a:t>
            </a:r>
            <a:br/>
            <a:r>
              <a:t>E-un soare și mai dulce</a:t>
            </a:r>
            <a:br/>
            <a:r>
              <a:t>Și mai strălucitor.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Nu norul este veșnic,</a:t>
            </a:r>
            <a:br/>
            <a:r>
              <a:t>Ci soarele-i acel</a:t>
            </a:r>
            <a:br/>
            <a:r>
              <a:t>Ce-nvinge și rămâne</a:t>
            </a:r>
            <a:br/>
            <a:r>
              <a:t>Stăpân în urmă el.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te-ndoi, ci crede</a:t>
            </a:r>
            <a:br/>
            <a:r>
              <a:t>Că, dincolo de tot,</a:t>
            </a:r>
            <a:br/>
            <a:r>
              <a:t>Veghează Dumnezeul</a:t>
            </a:r>
            <a:br/>
            <a:r>
              <a:t>Puternic Savaot.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Că niciun păr nu-ți cade,</a:t>
            </a:r>
            <a:br/>
            <a:r>
              <a:t>Că nicio clipă nu-i,</a:t>
            </a:r>
            <a:br/>
            <a:r>
              <a:t>Că nu-i nici o-ncercare,</a:t>
            </a:r>
            <a:br/>
            <a:r>
              <a:t>Decât prin voia Lui.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te uita la tine</a:t>
            </a:r>
            <a:br/>
            <a:r>
              <a:t>Că ești atât de slab,</a:t>
            </a:r>
            <a:br/>
            <a:r>
              <a:t>Nici la vrăjmașii care</a:t>
            </a:r>
            <a:br/>
            <a:r>
              <a:t>Te-ar nimici degrab’,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Nu te uita la ziduri,</a:t>
            </a:r>
            <a:br/>
            <a:r>
              <a:t>La porțile de fier,</a:t>
            </a:r>
            <a:br/>
            <a:r>
              <a:t>La ura ce scrâșnește,</a:t>
            </a:r>
            <a:br/>
            <a:r>
              <a:t>Ci uită-te la cer! :/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Căci, dacă crezi puternic,</a:t>
            </a:r>
            <a:br/>
            <a:r>
              <a:t>Nimica nu-i spre rău,</a:t>
            </a:r>
            <a:br/>
            <a:r>
              <a:t>Ci totul se va-ntoarce</a:t>
            </a:r>
            <a:br/>
            <a:r>
              <a:t>Spre-un și mai bine-al tău.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/: Nu te-ndoi, ci crede</a:t>
            </a:r>
            <a:br/>
            <a:r>
              <a:t>Că-n ceasul cel mai greu,</a:t>
            </a:r>
            <a:br/>
            <a:r>
              <a:t>Clipită de clipită</a:t>
            </a:r>
            <a:br/>
            <a:r>
              <a:t>Veghează Dumnezeu.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