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uita c-ai fost smuls din pierzare</a:t>
            </a:r>
            <a:br/>
            <a:r>
              <a:t>De Isus când viața Și-a dat.</a:t>
            </a:r>
            <a:br/>
            <a:r>
              <a:t>/: Nu uita ce-a costat, ce preț mare</a:t>
            </a:r>
            <a:br/>
            <a:r>
              <a:t>Mântuirea din negrul păcat.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uita că tu porți sfânt în lume</a:t>
            </a:r>
            <a:br/>
            <a:r>
              <a:t>Al vieții și-al harului sfânt,</a:t>
            </a:r>
            <a:br/>
            <a:r>
              <a:t>/: Rânduit ești să fii pentru lume</a:t>
            </a:r>
            <a:br/>
            <a:r>
              <a:t>Mărturie prin trai și cuvânt.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uita, nu uita niciodată</a:t>
            </a:r>
            <a:br/>
            <a:r>
              <a:t>Că tu ești pe pământul străin.</a:t>
            </a:r>
            <a:br/>
            <a:r>
              <a:t>/: Nu uita că viața ți-e dată</a:t>
            </a:r>
            <a:br/>
            <a:r>
              <a:t>Ca să 'nalți adevărul divin.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 uita de chemarea cerească</a:t>
            </a:r>
            <a:br/>
            <a:r>
              <a:t>Și de alegerea ta pentru har,</a:t>
            </a:r>
            <a:br/>
            <a:r>
              <a:t>/: Prin veghere s-o faci să lucească</a:t>
            </a:r>
            <a:br/>
            <a:r>
              <a:t>Dovedind că nu lupți în zadar.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Să-ți aduci totdeauna aminte</a:t>
            </a:r>
            <a:br/>
            <a:r>
              <a:t>De Isus și Cuvântu-I nespus.</a:t>
            </a:r>
            <a:br/>
            <a:r>
              <a:t>/: Propășire și viață fierbinte</a:t>
            </a:r>
            <a:br/>
            <a:r>
              <a:t>Vei avea când nu uiți ce Ți-a spus.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