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Numai Tu, Isuse, în iubirea Ta</a:t>
            </a:r>
            <a:br/>
            <a:r>
              <a:t>Şi-n harul Tău,</a:t>
            </a:r>
            <a:br/>
            <a:r>
              <a:t>Cu al Tău sfânt sânge, ne-ai spălat</a:t>
            </a:r>
            <a:br/>
            <a:r>
              <a:t>Şi ne-ai sfinţit deplin.</a:t>
            </a:r>
            <a:br/>
            <a:r>
              <a:t>De-aceea noi acuma,</a:t>
            </a:r>
            <a:br/>
            <a:r>
              <a:t>Fericiţi, Îţi mulţumim!</a:t>
            </a:r>
            <a:br/>
            <a:r>
              <a:t>Lăudat fii Tu de-a pururi,</a:t>
            </a:r>
            <a:br/>
            <a:r>
              <a:t>Scump Isus Mântuitor!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