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Numai frunze! Stă Duhul trist,</a:t>
            </a:r>
            <a:br/>
            <a:r>
              <a:t>Că viaţa-i un pustiu.</a:t>
            </a:r>
            <a:br/>
            <a:r>
              <a:t>Cugetul doarme-n făr'delegi,</a:t>
            </a:r>
            <a:br/>
            <a:r>
              <a:t>Cu neţinute juruinţi,</a:t>
            </a:r>
            <a:br/>
            <a:r>
              <a:t>Din ani de-mpotrivire:</a:t>
            </a:r>
            <a:br/>
            <a:r>
              <a:t>Numai frunze, şi nici un rod!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Numai frunze! Nu-i strâns un snop</a:t>
            </a:r>
            <a:br/>
            <a:r>
              <a:t>De-al vieţii grâu frumos.</a:t>
            </a:r>
            <a:br/>
            <a:r>
              <a:t>Am semănat neghini şi spini;</a:t>
            </a:r>
            <a:br/>
            <a:r>
              <a:t>În loc de fapte - vorbe-n vânt</a:t>
            </a:r>
            <a:br/>
            <a:r>
              <a:t>Şi secerăm cu trudă</a:t>
            </a:r>
            <a:br/>
            <a:r>
              <a:t>Numai frunze şi nici un rod!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Numai frunze! Trecutul trist</a:t>
            </a:r>
            <a:br/>
            <a:r>
              <a:t>Nu-l poţi acoperi.</a:t>
            </a:r>
            <a:br/>
            <a:r>
              <a:t>Văzând tot drumul străbătut,</a:t>
            </a:r>
            <a:br/>
            <a:r>
              <a:t>L-atâţia ani pierduţi privind,</a:t>
            </a:r>
            <a:br/>
            <a:r>
              <a:t>Aflăm cu întristare</a:t>
            </a:r>
            <a:br/>
            <a:r>
              <a:t>Numai frunze şi nici un rod!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Numai cu frunze pe Isus</a:t>
            </a:r>
            <a:br/>
            <a:r>
              <a:t>O! cine-L va primi?</a:t>
            </a:r>
            <a:br/>
            <a:r>
              <a:t>Cine-naintea Domnului</a:t>
            </a:r>
            <a:br/>
            <a:r>
              <a:t>La-nfricoşatul Lui judeţ,</a:t>
            </a:r>
            <a:br/>
            <a:r>
              <a:t>Cine-o să poată-aduce:</a:t>
            </a:r>
            <a:br/>
            <a:r>
              <a:t>Numai frunze şi nici un rod?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Ah! numai frunze! Cât de trist</a:t>
            </a:r>
            <a:br/>
            <a:r>
              <a:t>Să fii neroditor,</a:t>
            </a:r>
            <a:br/>
            <a:r>
              <a:t>Când Domnul viaţa Lui Şi-a dat,</a:t>
            </a:r>
            <a:br/>
            <a:r>
              <a:t>Pe cruce-n chin de moarte grea!</a:t>
            </a:r>
            <a:br/>
            <a:r>
              <a:t>Iar tu în schimb l-aduci azi:</a:t>
            </a:r>
            <a:br/>
            <a:r>
              <a:t>Numai frunze şi nici un rod!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Ah! numai frunze! El e trist,</a:t>
            </a:r>
            <a:br/>
            <a:r>
              <a:t>Căci El te-a mântuit.</a:t>
            </a:r>
            <a:br/>
            <a:r>
              <a:t>Te-a pus aici ca să rodeşti;</a:t>
            </a:r>
            <a:br/>
            <a:r>
              <a:t>În lume, ca să-L proslăveşti;</a:t>
            </a:r>
            <a:br/>
            <a:r>
              <a:t>Iar tu, în schimb, I-aduci azi:</a:t>
            </a:r>
            <a:br/>
            <a:r>
              <a:t>Numai frunze şi nici un rod!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