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Numai scumpa Ta Persoană</a:t>
            </a:r>
            <a:br/>
            <a:r>
              <a:t>Ne adună-n jurul Tău,</a:t>
            </a:r>
            <a:br/>
            <a:r>
              <a:t>Să ne minunăm de Tine,</a:t>
            </a:r>
            <a:br/>
            <a:r>
              <a:t>Să cântăm iubirea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 gândim că-n stropi de sânge,</a:t>
            </a:r>
            <a:br/>
            <a:r>
              <a:t>Jos sudoarea îţi cădea,</a:t>
            </a:r>
            <a:br/>
            <a:r>
              <a:t>Când luptai în rugăciune</a:t>
            </a:r>
            <a:br/>
            <a:r>
              <a:t>Şi un înger Te-ntărea.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 gândim la suferinţa</a:t>
            </a:r>
            <a:br/>
            <a:r>
              <a:t>Ce-ncepea-n Ghetsimani,</a:t>
            </a:r>
            <a:br/>
            <a:r>
              <a:t>Şi la chinul de pe cruce,</a:t>
            </a:r>
            <a:br/>
            <a:r>
              <a:t>Când mureai pe Golgota.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Ne gândim că Tu, pe cruce,</a:t>
            </a:r>
            <a:br/>
            <a:r>
              <a:t>Chiar păcat ai fost făcut</a:t>
            </a:r>
            <a:br/>
            <a:r>
              <a:t>Pentru noi şi-a noastră vină,</a:t>
            </a:r>
            <a:br/>
            <a:r>
              <a:t>Părăsit de toţi şi tot.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