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O, Adevarule frumos,</a:t>
            </a:r>
            <a:br/>
            <a:r>
              <a:t>Esti Insusi Dumnezeu,</a:t>
            </a:r>
            <a:br/>
            <a:r>
              <a:t>Esti Insusi Domnul meu Hristos,</a:t>
            </a:r>
            <a:br/>
            <a:r>
              <a:t>Esti El, esti El mereu.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O, Adevar, o, Dumnezeu!</a:t>
            </a:r>
            <a:br/>
            <a:r>
              <a:t>In Tine vreau sa fiu mereu!</a:t>
            </a:r>
            <a:br/>
            <a:r>
              <a:t>Sa nu mai fim si Tu si eu,</a:t>
            </a:r>
            <a:br/>
            <a:r>
              <a:t>Ci numai Tu, Tu, Domnul meu!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O, Adevar, o, Dumnezeu!</a:t>
            </a:r>
            <a:br/>
            <a:r>
              <a:t>In Tine vreau sa fiu mereu!</a:t>
            </a:r>
            <a:br/>
            <a:r>
              <a:t>Sa nu mai fim si Tu si eu,</a:t>
            </a:r>
            <a:br/>
            <a:r>
              <a:t>Ci numai Tu, Tu, Domnul meu!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Prin El, deplin Tu mi L-ai dat</a:t>
            </a:r>
            <a:br/>
            <a:r>
              <a:t>Si astazi esti al meu;</a:t>
            </a:r>
            <a:br/>
            <a:r>
              <a:t>In El intreg esti intrupat,</a:t>
            </a:r>
            <a:br/>
            <a:r>
              <a:t>Esti El, esti El mereu.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O, Adevar, o, Dumnezeu!</a:t>
            </a:r>
            <a:br/>
            <a:r>
              <a:t>In Tine vreau sa fiu mereu!</a:t>
            </a:r>
            <a:br/>
            <a:r>
              <a:t>Sa nu mai fim si Tu si eu,</a:t>
            </a:r>
            <a:br/>
            <a:r>
              <a:t>Ci numai Tu, Tu, Domnul meu!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Si Adevar Tu ma doresti</a:t>
            </a:r>
            <a:br/>
            <a:r>
              <a:t>Sa fiu deplin si eu;</a:t>
            </a:r>
            <a:br/>
            <a:r>
              <a:t>Caci Adevar de-a pururi esti</a:t>
            </a:r>
            <a:br/>
            <a:r>
              <a:t>Doar Tu, doar Tu mereu.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O, Adevar, o, Dumnezeu!</a:t>
            </a:r>
            <a:br/>
            <a:r>
              <a:t>In Tine vreau sa fiu mereu!</a:t>
            </a:r>
            <a:br/>
            <a:r>
              <a:t>Sa nu mai fim si Tu si eu,</a:t>
            </a:r>
            <a:br/>
            <a:r>
              <a:t>Ci numai Tu, Tu, Domnul meu!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Cat timp in lume noi vom fi</a:t>
            </a:r>
            <a:br/>
            <a:r>
              <a:t>Un Tu si-un eu mereu,</a:t>
            </a:r>
            <a:br/>
            <a:r>
              <a:t>Tu, Adevar, vei straluci,</a:t>
            </a:r>
            <a:br/>
            <a:r>
              <a:t>Minciuna voi fi eu.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O, Adevar, o, Dumnezeu!</a:t>
            </a:r>
            <a:br/>
            <a:r>
              <a:t>In Tine vreau sa fiu mereu!</a:t>
            </a:r>
            <a:br/>
            <a:r>
              <a:t>Sa nu mai fim si Tu si eu,</a:t>
            </a:r>
            <a:br/>
            <a:r>
              <a:t>Ci numai Tu, Tu, Domnul meu!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O, Adevăr, atata-mi ceri:</a:t>
            </a:r>
            <a:br/>
            <a:r>
              <a:t>Sa nu fim Tu si eu</a:t>
            </a:r>
            <a:br/>
            <a:r>
              <a:t>Ci-o singura fiinta vrei:</a:t>
            </a:r>
            <a:br/>
            <a:r>
              <a:t>Tu – eu, eu – Tu, mereu.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