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O! Dătătorul vieţii,</a:t>
            </a:r>
            <a:br/>
            <a:r>
              <a:t>Eu la picioare Îţi stau</a:t>
            </a:r>
            <a:br/>
            <a:r>
              <a:t>Cum sta odată Maria</a:t>
            </a:r>
            <a:br/>
            <a:r>
              <a:t>Cuvântul Tău ascultând</a:t>
            </a:r>
            <a:br/>
            <a:r>
              <a:t>Când, cufundată în Tine,</a:t>
            </a:r>
            <a:br/>
            <a:r>
              <a:t>De Tine se minuna.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Al Tău sunt în întregime,</a:t>
            </a:r>
            <a:br/>
            <a:r>
              <a:t>Căci pentru mine Te-ai dat.</a:t>
            </a:r>
            <a:br/>
            <a:r>
              <a:t>Tu m-ai iubit pân' la moarte:</a:t>
            </a:r>
            <a:br/>
            <a:r>
              <a:t>Pe cruce-ai fost răstignit,</a:t>
            </a:r>
            <a:br/>
            <a:r>
              <a:t>Ca să mă scapi din robie,</a:t>
            </a:r>
            <a:br/>
            <a:r>
              <a:t>Din mâna Celui viclean.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O! cum apăsau pe Tine,</a:t>
            </a:r>
            <a:br/>
            <a:r>
              <a:t>În noaptea neagră de-atunci,</a:t>
            </a:r>
            <a:br/>
            <a:r>
              <a:t>Chinul, durerea şi groaza,</a:t>
            </a:r>
            <a:br/>
            <a:r>
              <a:t>Păcatului nostru greu.</a:t>
            </a:r>
            <a:br/>
            <a:r>
              <a:t>Azi însă chinul trecut-a</a:t>
            </a:r>
            <a:br/>
            <a:r>
              <a:t>Şi-odihnă deplin-avem.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