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 Mare, când privesc eu lumea,</a:t>
            </a:r>
            <a:br/>
            <a:r>
              <a:t>Ce ai creat-o prin al Tău Cuvânt,</a:t>
            </a:r>
            <a:br/>
            <a:r>
              <a:t>Şi fi'nţele ce-mpodobesc natura,</a:t>
            </a:r>
            <a:br/>
            <a:r>
              <a:t>Cum le-ntreţii cu braţul Tău cel sfânt.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Când Domnul Sfânt va reveni-n mărire</a:t>
            </a:r>
            <a:br/>
            <a:r>
              <a:t>Și când voi sta uimit în fața Sa,</a:t>
            </a:r>
            <a:br/>
            <a:r>
              <a:t>Eu voi striga în sfântă adorare:</a:t>
            </a:r>
            <a:br/>
            <a:r>
              <a:t>"Ce mare ești, ce mare-i slava Ta!"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Atunci îţi cânt, Măreţ Stăpânitor:</a:t>
            </a:r>
            <a:br/>
            <a:r>
              <a:t>„Ce mare eşti, ce mare eşti!“</a:t>
            </a:r>
            <a:br/>
            <a:r>
              <a:t>Atunci îţi cânt, Măreţ Stăpânitor:</a:t>
            </a:r>
            <a:br/>
            <a:r>
              <a:t>„Ce mare eşti, ce mare eşti!"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Privirea când mi-o-nalţ şi văd minunea:</a:t>
            </a:r>
            <a:br/>
            <a:r>
              <a:t>Mulţimea astrelor ce-alerg pe cer,</a:t>
            </a:r>
            <a:br/>
            <a:r>
              <a:t>Frumosul soare cât şi mândra lună</a:t>
            </a:r>
            <a:br/>
            <a:r>
              <a:t>Plutind ca mingi de aur prin eter.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Atunci îţi cânt, Măreţ Stăpânitor:</a:t>
            </a:r>
            <a:br/>
            <a:r>
              <a:t>„Ce mare eşti, ce mare eşti!“</a:t>
            </a:r>
            <a:br/>
            <a:r>
              <a:t>Atunci îţi cânt, Măreţ Stăpânitor:</a:t>
            </a:r>
            <a:br/>
            <a:r>
              <a:t>„Ce mare eşti, ce mare eşti!"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întâlnesc pe Domnu-n Cartea Sfântă,</a:t>
            </a:r>
            <a:br/>
            <a:r>
              <a:t>Şi când zăresc mulţimea de-ndurări,</a:t>
            </a:r>
            <a:br/>
            <a:r>
              <a:t>Pe-ai Săi aleşi cum i-a iubit întruna</a:t>
            </a:r>
            <a:br/>
            <a:r>
              <a:t>Şi i-a condus prin binecuvântări.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Atunci îţi cânt, Măreţ Stăpânitor:</a:t>
            </a:r>
            <a:br/>
            <a:r>
              <a:t>„Ce mare eşti, ce mare eşti!“</a:t>
            </a:r>
            <a:br/>
            <a:r>
              <a:t>Atunci îţi cânt, Măreţ Stăpânitor:</a:t>
            </a:r>
            <a:br/>
            <a:r>
              <a:t>„Ce mare eşti, ce mare eşti!"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Şi-L văd pe Domnul pe pământu-acesta,</a:t>
            </a:r>
            <a:br/>
            <a:r>
              <a:t>Ca serv, dar plin de dragoste şi har;</a:t>
            </a:r>
            <a:br/>
            <a:r>
              <a:t>Zăresc în duh amara-I suferinţă</a:t>
            </a:r>
            <a:br/>
            <a:r>
              <a:t>Şi mântuirea ce mi-o dă în dar.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Atunci îţi cânt, Măreţ Stăpânitor:</a:t>
            </a:r>
            <a:br/>
            <a:r>
              <a:t>„Ce mare eşti, ce mare eşti!“</a:t>
            </a:r>
            <a:br/>
            <a:r>
              <a:t>Atunci îţi cânt, Măreţ Stăpânitor:</a:t>
            </a:r>
            <a:br/>
            <a:r>
              <a:t>„Ce mare eşti, ce mare eşti!"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(Doar in unele versiuni)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