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Doamne, doar în Faţa Ta</a:t>
            </a:r>
            <a:br/>
            <a:r>
              <a:t>Eu pot trăi-n lumină;</a:t>
            </a:r>
            <a:br/>
            <a:r>
              <a:t>Seninul ei îmi poate da</a:t>
            </a:r>
            <a:br/>
            <a:r>
              <a:t>O faţă-n veci senină.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Fă mereu să strălucească</a:t>
            </a:r>
            <a:br/>
            <a:r>
              <a:t>Peste mine Faţa Ta,</a:t>
            </a:r>
            <a:br/>
            <a:r>
              <a:t>Din lumina ei cerească</a:t>
            </a:r>
            <a:br/>
            <a:r>
              <a:t>Să-mi trăiesc viața mea.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Păstrează-mă, în Faţa Ta,</a:t>
            </a:r>
            <a:br/>
            <a:r>
              <a:t>Stăpânul meu puternic,</a:t>
            </a:r>
            <a:br/>
            <a:r>
              <a:t>Căci numai luminat de ea</a:t>
            </a:r>
            <a:br/>
            <a:r>
              <a:t>Eu pot trăi cucernic!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Fă mereu să strălucească</a:t>
            </a:r>
            <a:br/>
            <a:r>
              <a:t>Peste mine Faţa Ta,</a:t>
            </a:r>
            <a:br/>
            <a:r>
              <a:t>Din lumina ei cerească</a:t>
            </a:r>
            <a:br/>
            <a:r>
              <a:t>Să-mi trăiesc viața mea.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Fă mereu să strălucească</a:t>
            </a:r>
            <a:br/>
            <a:r>
              <a:t>Peste mine Faţa Ta,</a:t>
            </a:r>
            <a:br/>
            <a:r>
              <a:t>Din lumina ei cerească</a:t>
            </a:r>
            <a:br/>
            <a:r>
              <a:t>Să-mi trăiesc viața mea.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Faţa Ta, primesc divin</a:t>
            </a:r>
            <a:br/>
            <a:r>
              <a:t>Belşug de har şi pace,</a:t>
            </a:r>
            <a:br/>
            <a:r>
              <a:t>Frum'seţea ei tot mai deplin</a:t>
            </a:r>
            <a:br/>
            <a:r>
              <a:t>Un chip frumos îmi face.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Fă mereu să strălucească</a:t>
            </a:r>
            <a:br/>
            <a:r>
              <a:t>Peste mine Faţa Ta,</a:t>
            </a:r>
            <a:br/>
            <a:r>
              <a:t>Din lumina ei cerească</a:t>
            </a:r>
            <a:br/>
            <a:r>
              <a:t>Să-mi trăiesc viața mea.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În Faţa Ta, mă luminez</a:t>
            </a:r>
            <a:br/>
            <a:r>
              <a:t>De-o sfântă bucurie,</a:t>
            </a:r>
            <a:br/>
            <a:r>
              <a:t>Că-n taina ei, eu mă păstrez</a:t>
            </a:r>
            <a:br/>
            <a:r>
              <a:t>Întreg în curăţie.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Fă mereu să strălucească</a:t>
            </a:r>
            <a:br/>
            <a:r>
              <a:t>Peste mine Faţa Ta,</a:t>
            </a:r>
            <a:br/>
            <a:r>
              <a:t>Din lumina ei cerească</a:t>
            </a:r>
            <a:br/>
            <a:r>
              <a:t>Să-mi trăiesc viața mea.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În Faţa Ta, adâncul meu</a:t>
            </a:r>
            <a:br/>
            <a:r>
              <a:t>Se umple de credinţă:</a:t>
            </a:r>
            <a:br/>
            <a:r>
              <a:t>Lumina ei îmi dă mereu</a:t>
            </a:r>
            <a:br/>
            <a:r>
              <a:t>Puteri de biruinţă.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Fă mereu să strălucească</a:t>
            </a:r>
            <a:br/>
            <a:r>
              <a:t>Peste mine Faţa Ta,</a:t>
            </a:r>
            <a:br/>
            <a:r>
              <a:t>Din lumina ei cerească</a:t>
            </a:r>
            <a:br/>
            <a:r>
              <a:t>Să-mi trăiesc viața mea.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În Fața Ta, mă odihnesc</a:t>
            </a:r>
            <a:br/>
            <a:r>
              <a:t>De-a lumii frământare;</a:t>
            </a:r>
            <a:br/>
            <a:r>
              <a:t>Numai acolo-mi regăsesc</a:t>
            </a:r>
            <a:br/>
            <a:r>
              <a:t>A inimii-alinare.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