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Isuse, Tu stai azi</a:t>
            </a:r>
            <a:br/>
            <a:r>
              <a:t>Pe scaunul Tău, sus,</a:t>
            </a:r>
            <a:br/>
            <a:r>
              <a:t>Căci de mult Tu lucrare-ai săvârşit.</a:t>
            </a:r>
            <a:br/>
            <a:r>
              <a:t>Biruit-ai deplin pe Satan cel puternic.</a:t>
            </a:r>
            <a:br/>
            <a:r>
              <a:t>Azi, de el, nu ne mai temem.</a:t>
            </a:r>
            <a:br/>
            <a:r>
              <a:t>Orice genunchi Ţi Se pleacă în cer</a:t>
            </a:r>
            <a:br/>
            <a:r>
              <a:t>Şi în cor toţi Îţi cântă:</a:t>
            </a:r>
            <a:br/>
            <a:r>
              <a:t>“Lăudat Tu să fii, vrednic eşti!”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Ochii Tăi sunt aici</a:t>
            </a:r>
            <a:br/>
            <a:r>
              <a:t>Şi privesc peste noi toţi,</a:t>
            </a:r>
            <a:br/>
            <a:r>
              <a:t>Peste toţi cei răscumpăraţi ai Tăi,</a:t>
            </a:r>
            <a:br/>
            <a:r>
              <a:t>Şi veghează duios peste toţi cei ce sunt azi</a:t>
            </a:r>
            <a:br/>
            <a:r>
              <a:t>Foarte dragi inimii Tale.</a:t>
            </a:r>
            <a:br/>
            <a:r>
              <a:t>Tu mijloceşti pentru cei ce Ţi-s dragi,</a:t>
            </a:r>
            <a:br/>
            <a:r>
              <a:t>Căci iubirea Ta-i mare,</a:t>
            </a:r>
            <a:br/>
            <a:r>
              <a:t>Şi la Tatăl un loc le pregăteşti.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“Iată, Eu vin curând!”</a:t>
            </a:r>
            <a:br/>
            <a:r>
              <a:t>Sunt chiar vorbele Tale.</a:t>
            </a:r>
            <a:br/>
            <a:r>
              <a:t>“Vino, Doamne Isuse, vin' curând!</a:t>
            </a:r>
            <a:br/>
            <a:r>
              <a:t>Vin' şi ia-ne acas' în locaşul cel veşnic!”</a:t>
            </a:r>
            <a:br/>
            <a:r>
              <a:t>E răspunsul ce-l dăm cu drag.</a:t>
            </a:r>
            <a:br/>
            <a:r>
              <a:t>O! ce frumos, când Te vom întâlni</a:t>
            </a:r>
            <a:br/>
            <a:r>
              <a:t>În văzduh şi cu Tine</a:t>
            </a:r>
            <a:br/>
            <a:r>
              <a:t>Vom veni şi vom împărăţi!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Când, pe-acest trist pământ,</a:t>
            </a:r>
            <a:br/>
            <a:r>
              <a:t>Vei veni, plin de slavă,</a:t>
            </a:r>
            <a:br/>
            <a:r>
              <a:t>Se vor cutremura vrajmaşii Tăi,</a:t>
            </a:r>
            <a:br/>
            <a:r>
              <a:t>Se vor boci atunci cei dispreţuitori, toţi,</a:t>
            </a:r>
            <a:br/>
            <a:r>
              <a:t>Iară noi împărăţi-vom.</a:t>
            </a:r>
            <a:br/>
            <a:r>
              <a:t>Fie slăvit Mielul Sfânt care-a fost</a:t>
            </a:r>
            <a:br/>
            <a:r>
              <a:t>Junghiat pentru noi toţi:</a:t>
            </a:r>
            <a:br/>
            <a:r>
              <a:t>Slavă, Mielul lui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