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O! Isuse, cât de dulce</a:t>
            </a:r>
            <a:br/>
            <a:r>
              <a:t>E numele Tău</a:t>
            </a:r>
            <a:br/>
            <a:r>
              <a:t>Celui care crede-n Tine</a:t>
            </a:r>
            <a:br/>
            <a:r>
              <a:t>Şi-acum e al Tau!</a:t>
            </a:r>
            <a:br/>
            <a:r>
              <a:t>Îi alină chiar dureri,</a:t>
            </a:r>
            <a:br/>
            <a:r>
              <a:t>Vindecându-i orice răni,</a:t>
            </a:r>
            <a:br/>
            <a:r>
              <a:t>Îi alungă orice frică</a:t>
            </a:r>
            <a:br/>
            <a:r>
              <a:t>Și-l mângâie-n chin.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El e mană pentru suflet</a:t>
            </a:r>
            <a:br/>
            <a:r>
              <a:t>Oricând e flămând;</a:t>
            </a:r>
            <a:br/>
            <a:r>
              <a:t>Totdeauna, El odihnă</a:t>
            </a:r>
            <a:br/>
            <a:r>
              <a:t>Dă celui trudit.</a:t>
            </a:r>
            <a:br/>
            <a:r>
              <a:t>Nume astăzi preamărit,</a:t>
            </a:r>
            <a:br/>
            <a:r>
              <a:t>Stânca celui prigonit,</a:t>
            </a:r>
            <a:br/>
            <a:r>
              <a:t>Scutul nostru, adăpostul,</a:t>
            </a:r>
            <a:br/>
            <a:r>
              <a:t>În orice nevoi!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Tu-Mântuitorul nostru,</a:t>
            </a:r>
            <a:br/>
            <a:r>
              <a:t>Al nostru Păstor.</a:t>
            </a:r>
            <a:br/>
            <a:r>
              <a:t>Tu-Prieten, Mare Preot,</a:t>
            </a:r>
            <a:br/>
            <a:r>
              <a:t>Al nostru-Mpărat.</a:t>
            </a:r>
            <a:br/>
            <a:r>
              <a:t>Tu-Proorocul, Domnul Sfânt,</a:t>
            </a:r>
            <a:br/>
            <a:r>
              <a:t>Adevărul, calea, Tu,</a:t>
            </a:r>
            <a:br/>
            <a:r>
              <a:t>Tu-Nceputul şi Sfârşitul,</a:t>
            </a:r>
            <a:br/>
            <a:r>
              <a:t>În veci fii slăvit!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Tu ai drept asupra noastră,</a:t>
            </a:r>
            <a:br/>
            <a:r>
              <a:t>Căci ne-ai cumpărat</a:t>
            </a:r>
            <a:br/>
            <a:r>
              <a:t>Cu-al Tău sânge curs pe cruce.</a:t>
            </a:r>
            <a:br/>
            <a:r>
              <a:t>O! ce minunat!</a:t>
            </a:r>
            <a:br/>
            <a:r>
              <a:t>Tu ne-ai dat şi Sfântul Duh;</a:t>
            </a:r>
            <a:br/>
            <a:r>
              <a:t>Şi-al Lui Templu suntem noi.</a:t>
            </a:r>
            <a:br/>
            <a:r>
              <a:t>De aceea noi de-acuma</a:t>
            </a:r>
            <a:br/>
            <a:r>
              <a:t>Toţi suntem ai Tăi.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O! ce bun eşti, Doamne Sfinte!</a:t>
            </a:r>
            <a:br/>
            <a:r>
              <a:t>Ai Tăi vrem sa fim.</a:t>
            </a:r>
            <a:br/>
            <a:r>
              <a:t>O! domneste Tu în inimi,</a:t>
            </a:r>
            <a:br/>
            <a:r>
              <a:t>Dând rod sfânt prin noi!</a:t>
            </a:r>
            <a:br/>
            <a:r>
              <a:t>Să trăim spre slava Ta</a:t>
            </a:r>
            <a:br/>
            <a:r>
              <a:t>Şi să facem voia Ta!</a:t>
            </a:r>
            <a:br/>
            <a:r>
              <a:t>Zilnic harul să ne schimbe</a:t>
            </a:r>
            <a:br/>
            <a:r>
              <a:t>În sfânt chipul Tău!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Cât de slabă e iubirea</a:t>
            </a:r>
            <a:br/>
            <a:r>
              <a:t>Ce Ţi-o arătăm!</a:t>
            </a:r>
            <a:br/>
            <a:r>
              <a:t>Dar curând veni-va vremea,</a:t>
            </a:r>
            <a:br/>
            <a:r>
              <a:t>Când Te vom vedea;</a:t>
            </a:r>
            <a:br/>
            <a:r>
              <a:t>Şi atunci Îţi vom cânta,</a:t>
            </a:r>
            <a:br/>
            <a:r>
              <a:t>Cum se cade, ‘ntr-adevăr!</a:t>
            </a:r>
            <a:br/>
            <a:r>
              <a:t>Pân-atuncea noi cânta-vom</a:t>
            </a:r>
            <a:br/>
            <a:r>
              <a:t>Aşa cum putem.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