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Isuse dulce, dulcele meu Domn</a:t>
            </a:r>
            <a:br/>
            <a:r>
              <a:t>Ziua treaz şi noaptea suspinând în somn.</a:t>
            </a:r>
            <a:br/>
            <a:r>
              <a:t>/: Sufletul meu cheamă chipu-Ţi mult dorit</a:t>
            </a:r>
            <a:br/>
            <a:r>
              <a:t>Să simt lângă mine Mirele-mi iubit.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cât drag în calea-Ţi pasului curat</a:t>
            </a:r>
            <a:br/>
            <a:r>
              <a:t>Crinii cei mai parfumaţi Ţi-am presărat!</a:t>
            </a:r>
            <a:br/>
            <a:r>
              <a:t>/: Şi de-atâţia ani, de seri şi dimineţi,</a:t>
            </a:r>
            <a:br/>
            <a:r>
              <a:t>Cu mult dor Te-aştept, dar nu Te mai arăţi!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Nu-s destul de-aprinse-a dragostei dorinţi?</a:t>
            </a:r>
            <a:br/>
            <a:r>
              <a:t>Oare nu-s destule lacrime fierbinţi?</a:t>
            </a:r>
            <a:br/>
            <a:r>
              <a:t>/: Oare nu-i de-ajuns de gata inima,</a:t>
            </a:r>
            <a:br/>
            <a:r>
              <a:t>De mai poţi să-ntârzii fără-a Te-arăta?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Nu-s de-ajuns de albi ai sufletului crini?</a:t>
            </a:r>
            <a:br/>
            <a:r>
              <a:t>Ori acei ce-aştept-atâţia-s de puţini?</a:t>
            </a:r>
            <a:br/>
            <a:r>
              <a:t>/: Că ale lor chemări şi doruri nu ajung</a:t>
            </a:r>
            <a:br/>
            <a:r>
              <a:t>De Ţi-e drumul parcă zi de zi mai lung?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Isuse scump, o, Mire minunat,</a:t>
            </a:r>
            <a:br/>
            <a:r>
              <a:t>Dorul meu Te cheamă ziua ne-ncetat!</a:t>
            </a:r>
            <a:br/>
            <a:r>
              <a:t>/: Sufletul meu ars Te cheamă noaptea-n somn,</a:t>
            </a:r>
            <a:br/>
            <a:r>
              <a:t>Te grăbeşte, vino, dulcele meu Domn!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