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Isuse, vin la Tine</a:t>
            </a:r>
            <a:br/>
            <a:r>
              <a:t>Inima îţi dăruiesc;</a:t>
            </a:r>
            <a:br/>
            <a:r>
              <a:t>Te-ai jertfit Tu pentru mine</a:t>
            </a:r>
            <a:br/>
            <a:r>
              <a:t>Cum dar să nu Te iubesc?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O, Isuse, Nume Preasfânt,</a:t>
            </a:r>
            <a:br/>
            <a:r>
              <a:t>Fericirea mea eşti Tu!</a:t>
            </a:r>
            <a:br/>
            <a:r>
              <a:t>O, Isuse, Nume Preascump,</a:t>
            </a:r>
            <a:br/>
            <a:r>
              <a:t>Eşti comoara mea tot Tu!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 mea inimă de-acuma</a:t>
            </a:r>
            <a:br/>
            <a:r>
              <a:t>Fie-ntreagă doar a Ta,</a:t>
            </a:r>
            <a:br/>
            <a:r>
              <a:t>Voia mea să fie-ntruna</a:t>
            </a:r>
            <a:br/>
            <a:r>
              <a:t>Sub călăuzirea 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O, Isuse, Nume Preasfânt,</a:t>
            </a:r>
            <a:br/>
            <a:r>
              <a:t>Fericirea mea eşti Tu!</a:t>
            </a:r>
            <a:br/>
            <a:r>
              <a:t>O, Isuse, Nume Preascump,</a:t>
            </a:r>
            <a:br/>
            <a:r>
              <a:t>Eşti comoara mea tot Tu!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Te am acum pe Tine,</a:t>
            </a:r>
            <a:br/>
            <a:r>
              <a:t>Şi cât sunt de fericit!</a:t>
            </a:r>
            <a:br/>
            <a:r>
              <a:t>Vreau să fiu, în întregime,</a:t>
            </a:r>
            <a:br/>
            <a:r>
              <a:t>Plin de chipul Tău iubit!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O, Isuse, Nume Preasfânt,</a:t>
            </a:r>
            <a:br/>
            <a:r>
              <a:t>Fericirea mea eşti Tu!</a:t>
            </a:r>
            <a:br/>
            <a:r>
              <a:t>O, Isuse, Nume Preascump,</a:t>
            </a:r>
            <a:br/>
            <a:r>
              <a:t>Eşti comoara mea tot Tu!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