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har e să te-ncrezi</a:t>
            </a:r>
            <a:br/>
            <a:r>
              <a:t>În Isus, ce de sus,</a:t>
            </a:r>
            <a:br/>
            <a:r>
              <a:t>Mântuire a adus orişicui!</a:t>
            </a:r>
            <a:br/>
            <a:r>
              <a:t>Biruinţe, bucurii sau dureri</a:t>
            </a:r>
            <a:br/>
            <a:r>
              <a:t>Să-I spui Lui!</a:t>
            </a:r>
            <a:br/>
            <a:r>
              <a:t>Şi necazuri şi nevoi: orişice!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E-ndurare de nespus,</a:t>
            </a:r>
            <a:br/>
            <a:r>
              <a:t>Să cunoşti iubirea Sa,</a:t>
            </a:r>
            <a:br/>
            <a:r>
              <a:t>Să crezi din inima ta în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har să-L ai pe El,</a:t>
            </a:r>
            <a:br/>
            <a:r>
              <a:t>Să-L cunoşti, să-L iubeşti,</a:t>
            </a:r>
            <a:br/>
            <a:r>
              <a:t>Harul vieţii lui Isus să vesteşti!</a:t>
            </a:r>
            <a:br/>
            <a:r>
              <a:t>Prin puterea lui Isus</a:t>
            </a:r>
            <a:br/>
            <a:r>
              <a:t>Pentru El să trăieşti,</a:t>
            </a:r>
            <a:br/>
            <a:r>
              <a:t>Să domnească-n viaţa ta pacea Sa!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E-ndurare de nespus,</a:t>
            </a:r>
            <a:br/>
            <a:r>
              <a:t>Să cunoşti iubirea Sa,</a:t>
            </a:r>
            <a:br/>
            <a:r>
              <a:t>Să crezi din inima ta în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har e să-L asculţi</a:t>
            </a:r>
            <a:br/>
            <a:r>
              <a:t>Pe Isus orişicând</a:t>
            </a:r>
            <a:br/>
            <a:r>
              <a:t>Şi în faptă şi-n cuvânt, şi în gând.</a:t>
            </a:r>
            <a:br/>
            <a:r>
              <a:t>Prin viaţa sfântă-a ta</a:t>
            </a:r>
            <a:br/>
            <a:r>
              <a:t>Să-L cinsteşti, să-L măreşti</a:t>
            </a:r>
            <a:br/>
            <a:r>
              <a:t>Şi-n Isus noi bogăţii să găseşti!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E-ndurare de nespus,</a:t>
            </a:r>
            <a:br/>
            <a:r>
              <a:t>Să cunoşti iubirea Sa,</a:t>
            </a:r>
            <a:br/>
            <a:r>
              <a:t>Să crezi din inima ta în Isus.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ce har când în curând</a:t>
            </a:r>
            <a:br/>
            <a:r>
              <a:t>El pe nori va veni</a:t>
            </a:r>
            <a:br/>
            <a:r>
              <a:t>Şi în cer pe toţi ai Săi va răpi.</a:t>
            </a:r>
            <a:br/>
            <a:r>
              <a:t>Frumuseţea-I de nespus</a:t>
            </a:r>
            <a:br/>
            <a:r>
              <a:t>Vom privi, vom mări</a:t>
            </a:r>
            <a:br/>
            <a:r>
              <a:t>Şi cu Domnu-n veşnicii vom domni.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E-ndurare de nespus,</a:t>
            </a:r>
            <a:br/>
            <a:r>
              <a:t>Să cunoşti iubirea Sa,</a:t>
            </a:r>
            <a:br/>
            <a:r>
              <a:t>Să crezi din inima ta în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