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ce zi! O, ce zi</a:t>
            </a:r>
            <a:br/>
            <a:r>
              <a:t>Va fi ziua când Isus</a:t>
            </a:r>
            <a:br/>
            <a:r>
              <a:t>Se va pogorî din ceruri</a:t>
            </a:r>
            <a:br/>
            <a:r>
              <a:t>Şi la noi pe nori veni-va</a:t>
            </a:r>
            <a:br/>
            <a:r>
              <a:t>Să ne ia acas' cu El!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 frumos când Isus</a:t>
            </a:r>
            <a:br/>
            <a:r>
              <a:t>L-al Său Tată, în cer, sus,</a:t>
            </a:r>
            <a:br/>
            <a:r>
              <a:t>Pe Mireasa Lui va duce,</a:t>
            </a:r>
            <a:br/>
            <a:r>
              <a:t>Fără nici o-ntinăciune,</a:t>
            </a:r>
            <a:br/>
            <a:r>
              <a:t>Ci slăvită-n veci de veci!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El atunci va-mpărţi</a:t>
            </a:r>
            <a:br/>
            <a:r>
              <a:t>O cunună alor Săi,</a:t>
            </a:r>
            <a:br/>
            <a:r>
              <a:t>Potrivită cu-a lor râvnă</a:t>
            </a:r>
            <a:br/>
            <a:r>
              <a:t>Pentru slava Sa aicea,</a:t>
            </a:r>
            <a:br/>
            <a:r>
              <a:t>Pentru cât L-au preţuit.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O! ce trist tu vei fi</a:t>
            </a:r>
            <a:br/>
            <a:r>
              <a:t>Când vedea-vei că aici</a:t>
            </a:r>
            <a:br/>
            <a:r>
              <a:t>Tu adesea, plin de lume,</a:t>
            </a:r>
            <a:br/>
            <a:r>
              <a:t>Ai ţinut la multe lucruri</a:t>
            </a:r>
            <a:br/>
            <a:r>
              <a:t>Mai mult decât la Isus!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Mântuit, da, vei fi,</a:t>
            </a:r>
            <a:br/>
            <a:r>
              <a:t>Dar cununa poţi s-o pierzi;</a:t>
            </a:r>
            <a:br/>
            <a:r>
              <a:t>Te-ai slăvit pe tine însuţi,</a:t>
            </a:r>
            <a:br/>
            <a:r>
              <a:t>Dar Mântuitorul tău bun</a:t>
            </a:r>
            <a:br/>
            <a:r>
              <a:t>Ce-a avut din partea ta?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Doamne, vin'! Vino! Vin'!</a:t>
            </a:r>
            <a:br/>
            <a:r>
              <a:t>Vino, Doamne, vin' curând,</a:t>
            </a:r>
            <a:br/>
            <a:r>
              <a:t>Căci nelegiuirea creşte!</a:t>
            </a:r>
            <a:br/>
            <a:r>
              <a:t>Vin' şi-Ţi ia a Ta Mireasă,</a:t>
            </a:r>
            <a:br/>
            <a:r>
              <a:t>Căci aici străină 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