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chemare vine din întunecimi:</a:t>
            </a:r>
            <a:br/>
            <a:r>
              <a:t>Luminaţi! Luminaţi!</a:t>
            </a:r>
            <a:br/>
            <a:r>
              <a:t>Strigă! Suflete pierdut în adâncimi:</a:t>
            </a:r>
            <a:br/>
            <a:r>
              <a:t>Luminaţi! Luminaţi!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Luminaţi! Aprindeţi focul sfânt!</a:t>
            </a:r>
            <a:br/>
            <a:r>
              <a:t>Pe pământ lumini să fiţi!</a:t>
            </a:r>
            <a:br/>
            <a:r>
              <a:t>Luminaţi! Aprindeţi focul sfânt!</a:t>
            </a:r>
            <a:br/>
            <a:r>
              <a:t>Pe pământ să străluciţi!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Nicicând să nu obosiţi în lucrul sfânt</a:t>
            </a:r>
            <a:br/>
            <a:r>
              <a:t>Luminaţi! Luminaţi!</a:t>
            </a:r>
            <a:br/>
            <a:r>
              <a:t>Pregătiţi coroane încă pe pământ</a:t>
            </a:r>
            <a:br/>
            <a:r>
              <a:t>Luminaţi! Luminaţi!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Harul său să fie peste toţi bogat</a:t>
            </a:r>
            <a:br/>
            <a:r>
              <a:t>Luminaţi! Luminaţi!</a:t>
            </a:r>
            <a:br/>
            <a:r>
              <a:t>Și-n iubire să rămâneţi neîncetat</a:t>
            </a:r>
            <a:br/>
            <a:r>
              <a:t>Luminaţi! Luminaţi!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