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 daltă e Cuvântul,</a:t>
            </a:r>
            <a:br/>
            <a:r>
              <a:t>Iar inima-i o stâncă.</a:t>
            </a:r>
            <a:br/>
            <a:r>
              <a:t>De mii de ori loveşte,</a:t>
            </a:r>
            <a:br/>
            <a:r>
              <a:t>Şi tot nu cade încă.</a:t>
            </a:r>
            <a:br/>
            <a:r>
              <a:t>Ci numa-nţelepciunea</a:t>
            </a:r>
            <a:br/>
            <a:r>
              <a:t>Iubirii e în stare,</a:t>
            </a:r>
            <a:br/>
            <a:r>
              <a:t>Să poată pân' la urmă</a:t>
            </a:r>
            <a:br/>
            <a:r>
              <a:t>Ca stânca s-o coboare.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O! Fiecare suflet</a:t>
            </a:r>
            <a:br/>
            <a:r>
              <a:t>Cu altul nu-i la fel,</a:t>
            </a:r>
            <a:br/>
            <a:r>
              <a:t>Nimic decât iubirea,</a:t>
            </a:r>
            <a:br/>
            <a:r>
              <a:t>N-ajunge pân' la 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Un plug este Cuvântul</a:t>
            </a:r>
            <a:br/>
            <a:r>
              <a:t>Iar inima-i o glie,</a:t>
            </a:r>
            <a:br/>
            <a:r>
              <a:t>De mii de ori o ară</a:t>
            </a:r>
            <a:br/>
            <a:r>
              <a:t>Şi ea-i mereu pustie.</a:t>
            </a:r>
            <a:br/>
            <a:r>
              <a:t>Dar numai asudarea</a:t>
            </a:r>
            <a:br/>
            <a:r>
              <a:t>Iubirii izbuteşte</a:t>
            </a:r>
            <a:br/>
            <a:r>
              <a:t>Să scoată rod de unde</a:t>
            </a:r>
            <a:br/>
            <a:r>
              <a:t>În veac nimic nu crește.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 sabie-i Cuvântul,</a:t>
            </a:r>
            <a:br/>
            <a:r>
              <a:t>Iar inima-i cetate.</a:t>
            </a:r>
            <a:br/>
            <a:r>
              <a:t>De mii de ori împunge</a:t>
            </a:r>
            <a:br/>
            <a:r>
              <a:t>Şi-adesea n-o străbate.</a:t>
            </a:r>
            <a:br/>
            <a:r>
              <a:t>Dar numai stăruinţa</a:t>
            </a:r>
            <a:br/>
            <a:r>
              <a:t>Iubirii dac-ajunge</a:t>
            </a:r>
            <a:br/>
            <a:r>
              <a:t>Ades' cu ani de lacrimi</a:t>
            </a:r>
            <a:br/>
            <a:r>
              <a:t>Şi jertfa o străpunge.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