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tu, ce de-atâta vreme</a:t>
            </a:r>
            <a:br/>
            <a:r>
              <a:t>Vii aici şi-asculţi mereu,</a:t>
            </a:r>
            <a:br/>
            <a:r>
              <a:t>Ramânea-vei cu-ascultarea</a:t>
            </a:r>
            <a:br/>
            <a:r>
              <a:t>Fără să te hotărăşti?</a:t>
            </a:r>
            <a:br/>
            <a:r>
              <a:t>Vrei s-auzi vorbe frumoase</a:t>
            </a:r>
            <a:br/>
            <a:r>
              <a:t>Ce n-auzi în orice loc?</a:t>
            </a:r>
            <a:br/>
            <a:r>
              <a:t>Dar să ştii că toate astea</a:t>
            </a:r>
            <a:br/>
            <a:r>
              <a:t>Nu-ţi sunt de nici un folos,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Nimic fără hotărâre,</a:t>
            </a:r>
            <a:br/>
            <a:r>
              <a:t>Nu te poate mântui:</a:t>
            </a:r>
            <a:br/>
            <a:r>
              <a:t>Nici venirea ta aicea,</a:t>
            </a:r>
            <a:br/>
            <a:r>
              <a:t>Ci doar jertfa lui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adesea auzit-ai:</a:t>
            </a:r>
            <a:br/>
            <a:r>
              <a:t>Că-n păcat tu eşti pierdut,</a:t>
            </a:r>
            <a:br/>
            <a:r>
              <a:t>Că nu poţi să faci nimica,</a:t>
            </a:r>
            <a:br/>
            <a:r>
              <a:t>Să scapi de osânda Lui,</a:t>
            </a:r>
            <a:br/>
            <a:r>
              <a:t>Că Isus, murind pe cruce,</a:t>
            </a:r>
            <a:br/>
            <a:r>
              <a:t>El păcatu-a ispăşit,</a:t>
            </a:r>
            <a:br/>
            <a:r>
              <a:t>Şi tu n-ai de făcut alta</a:t>
            </a:r>
            <a:br/>
            <a:r>
              <a:t>Decât să-l primeşti pe 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Nimic fără hotărâre,</a:t>
            </a:r>
            <a:br/>
            <a:r>
              <a:t>Nu te poate mântui:</a:t>
            </a:r>
            <a:br/>
            <a:r>
              <a:t>Nici venirea ta aicea,</a:t>
            </a:r>
            <a:br/>
            <a:r>
              <a:t>Ci doar jertfa lui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Din nou auzit-ai astăzi</a:t>
            </a:r>
            <a:br/>
            <a:r>
              <a:t>Cât de mult El te-a iubit,</a:t>
            </a:r>
            <a:br/>
            <a:r>
              <a:t>Cum a suferit pe cruce,</a:t>
            </a:r>
            <a:br/>
            <a:r>
              <a:t>Ca tu să fii mântuit.</a:t>
            </a:r>
            <a:br/>
            <a:r>
              <a:t>Ce vei face dar acuma</a:t>
            </a:r>
            <a:br/>
            <a:r>
              <a:t>Cu chemarea lui Isus?</a:t>
            </a:r>
            <a:br/>
            <a:r>
              <a:t>Oh! primeşte-L chiar acuma</a:t>
            </a:r>
            <a:br/>
            <a:r>
              <a:t>Înainte de-a pleca!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Nimic fără hotărâre,</a:t>
            </a:r>
            <a:br/>
            <a:r>
              <a:t>Nu te poate mântui:</a:t>
            </a:r>
            <a:br/>
            <a:r>
              <a:t>Nici venirea ta aicea,</a:t>
            </a:r>
            <a:br/>
            <a:r>
              <a:t>Ci doar jertfa lui Isus.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acum duios te cheamă</a:t>
            </a:r>
            <a:br/>
            <a:r>
              <a:t>Să-L primeşti acum, aici!</a:t>
            </a:r>
            <a:br/>
            <a:r>
              <a:t>Vrei tu să dai cu piciorul</a:t>
            </a:r>
            <a:br/>
            <a:r>
              <a:t>Sângelui vărsat de El?</a:t>
            </a:r>
            <a:br/>
            <a:r>
              <a:t>Nu vrei să răspunzi acuma,</a:t>
            </a:r>
            <a:br/>
            <a:r>
              <a:t>Jertfa Lui primind aici?</a:t>
            </a:r>
            <a:br/>
            <a:r>
              <a:t>Ah! răspunde cu iubire</a:t>
            </a:r>
            <a:br/>
            <a:r>
              <a:t>Celui ce-atât te-a iubit!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Nimic fără hotărâre,</a:t>
            </a:r>
            <a:br/>
            <a:r>
              <a:t>Nu te poate mântui:</a:t>
            </a:r>
            <a:br/>
            <a:r>
              <a:t>Nici venirea ta aicea,</a:t>
            </a:r>
            <a:br/>
            <a:r>
              <a:t>Ci doar jertfa lui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