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O! tu cel plin de păcate,</a:t>
            </a:r>
            <a:br/>
            <a:r>
              <a:t>La Domnul Isus să vii!</a:t>
            </a:r>
            <a:br/>
            <a:r>
              <a:t>Sângele Lui curăţeşte</a:t>
            </a:r>
            <a:br/>
            <a:r>
              <a:t>Cugetul tău vinovat.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Vin' la Isus chiar acuma,</a:t>
            </a:r>
            <a:br/>
            <a:r>
              <a:t>Vino şi nu zăbovi!</a:t>
            </a:r>
            <a:br/>
            <a:r>
              <a:t>Pace, iertare îţi dă El</a:t>
            </a:r>
            <a:br/>
            <a:r>
              <a:t>Chiar acum, dacă-L primeşti.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El a venit pentru tine</a:t>
            </a:r>
            <a:br/>
            <a:r>
              <a:t>Din cerul cel strălucit;</a:t>
            </a:r>
            <a:br/>
            <a:r>
              <a:t>El a-ndurat pentru tine</a:t>
            </a:r>
            <a:br/>
            <a:r>
              <a:t>Moarte în chin de nespus.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Priveşte-L, sus, pe Golgota!</a:t>
            </a:r>
            <a:br/>
            <a:r>
              <a:t>Vezi cât de mult te-a iubit?</a:t>
            </a:r>
            <a:br/>
            <a:r>
              <a:t>Păcatul deci părăseşte,</a:t>
            </a:r>
            <a:br/>
            <a:r>
              <a:t>Nu mai lovi în Isus!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O! tu cel plin de păcate,</a:t>
            </a:r>
            <a:br/>
            <a:r>
              <a:t>La Domnul Isus să vii!</a:t>
            </a:r>
            <a:br/>
            <a:r>
              <a:t>Sângele Lui curăţeşte</a:t>
            </a:r>
            <a:br/>
            <a:r>
              <a:t>Cugetul tău vinovat.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Vin' la Isus chiar acuma,</a:t>
            </a:r>
            <a:br/>
            <a:r>
              <a:t>Vino şi nu zăbovi!</a:t>
            </a:r>
            <a:br/>
            <a:r>
              <a:t>Pace, iertare îţi dă El</a:t>
            </a:r>
            <a:br/>
            <a:r>
              <a:t>Chiar acum, dacă-L primeşti.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