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 ușă-n cer, Isuse, s-a deschis</a:t>
            </a:r>
            <a:br/>
            <a:r>
              <a:t>Și-am auzit chemarea-Ți sfântă;</a:t>
            </a:r>
            <a:br/>
            <a:r>
              <a:t>Răpită-n slava Ta de nedescris,</a:t>
            </a:r>
            <a:br/>
            <a:r>
              <a:t>“Osana!”-n cor Mireasa-Ți cântă.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Isuse,-n veșnica-Ți mărire</a:t>
            </a:r>
            <a:br/>
            <a:r>
              <a:t>Ne-nalți, prin sângele Tău scump,</a:t>
            </a:r>
            <a:br/>
            <a:r>
              <a:t>Și, copleșiți de-a Ta iubire,</a:t>
            </a:r>
            <a:br/>
            <a:r>
              <a:t>Te adorăm prin Duhul 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Într-o clipită trupul ni-i schimba</a:t>
            </a:r>
            <a:br/>
            <a:r>
              <a:t>Asemeni Ție, Domnul Vieții;</a:t>
            </a:r>
            <a:br/>
            <a:r>
              <a:t>În nemurire ni-l vei îmbrăca,</a:t>
            </a:r>
            <a:br/>
            <a:r>
              <a:t>Și-n frumusețea dimineții.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Isuse,-n veșnica-Ți mărire</a:t>
            </a:r>
            <a:br/>
            <a:r>
              <a:t>Ne-nalți, prin sângele Tău scump,</a:t>
            </a:r>
            <a:br/>
            <a:r>
              <a:t>Și, copleșiți de-a Ta iubire,</a:t>
            </a:r>
            <a:br/>
            <a:r>
              <a:t>Te adorăm prin Duhul Sfânt.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Vom fi cu Tine pentru veșnicii,</a:t>
            </a:r>
            <a:br/>
            <a:r>
              <a:t>În casa Tatălui gătită;</a:t>
            </a:r>
            <a:br/>
            <a:r>
              <a:t>Cu ceru-ntreg în sfinte armonii,</a:t>
            </a:r>
            <a:br/>
            <a:r>
              <a:t>Cânta-vom slava-Ți nesfârșită.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Isuse,-n veșnica-Ți mărire</a:t>
            </a:r>
            <a:br/>
            <a:r>
              <a:t>Ne-nalți, prin sângele Tău scump,</a:t>
            </a:r>
            <a:br/>
            <a:r>
              <a:t>Și, copleșiți de-a Ta iubire,</a:t>
            </a:r>
            <a:br/>
            <a:r>
              <a:t>Te adorăm prin Duhul Sfânt.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Așa vom fi, dar azi călătorim,</a:t>
            </a:r>
            <a:br/>
            <a:r>
              <a:t>Prin a pustiei grea dogoare,</a:t>
            </a:r>
            <a:br/>
            <a:r>
              <a:t>Ne-nviorăm când chipul Ți-L privim</a:t>
            </a:r>
            <a:br/>
            <a:r>
              <a:t>În fericita așteptare.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Isuse,-n veșnica-Ți mărire</a:t>
            </a:r>
            <a:br/>
            <a:r>
              <a:t>Ne-nalți, prin sângele Tău scump,</a:t>
            </a:r>
            <a:br/>
            <a:r>
              <a:t>Și, copleșiți de-a Ta iubire,</a:t>
            </a:r>
            <a:br/>
            <a:r>
              <a:t>Te adorăm prin Duhul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