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Părinte din ceruri, Te laud smerit</a:t>
            </a:r>
            <a:br/>
            <a:r>
              <a:t>Cu inima plină de-al Tău Preaiubit,</a:t>
            </a:r>
            <a:br/>
            <a:r>
              <a:t>Că-n jertfa Golgotei am viaţa de sus</a:t>
            </a:r>
            <a:br/>
            <a:r>
              <a:t>Şi-a cerului slavă în Domnul Isus.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laud, Te laud,</a:t>
            </a:r>
            <a:br/>
            <a:r>
              <a:t>Părinte din ceruri, Te laud în veac!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laud, Te laud,</a:t>
            </a:r>
            <a:br/>
            <a:r>
              <a:t>Părinte din ceruri, Te laud în veac!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Eşti dragostea vie Tu, Tată divin,</a:t>
            </a:r>
            <a:br/>
            <a:r>
              <a:t>Lumină eternă doar Tu eşti deplin</a:t>
            </a:r>
            <a:br/>
            <a:r>
              <a:t>Şi Tu umpli lutu-mi cu-al Soarelui har,</a:t>
            </a:r>
            <a:br/>
            <a:r>
              <a:t>Hristos Ţi-este chipul, eternul Tău dar!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laud, Te laud,</a:t>
            </a:r>
            <a:br/>
            <a:r>
              <a:t>Părinte din ceruri, Te laud în veac!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cruce Iubirea zdrobit S-a lăsat</a:t>
            </a:r>
            <a:br/>
            <a:r>
              <a:t>Şi Cel fără pată ajuns-a păcat!</a:t>
            </a:r>
            <a:br/>
            <a:r>
              <a:t>Iertarea deplină şi starea de fiu</a:t>
            </a:r>
            <a:br/>
            <a:r>
              <a:t>Mi-ai dat prin slăvitul Hristos, veşnic viu!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laud, Te laud,</a:t>
            </a:r>
            <a:br/>
            <a:r>
              <a:t>Părinte din ceruri, Te laud în veac!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Iar planul Tău veşnic alesu-ne-a-n El</a:t>
            </a:r>
            <a:br/>
            <a:r>
              <a:t>Să fim Lui asemeni, preablândului Miel,</a:t>
            </a:r>
            <a:br/>
            <a:r>
              <a:t>Privind scumpa-I faţă străluce pe ea</a:t>
            </a:r>
            <a:br/>
            <a:r>
              <a:t>Fiinţa Ta, Tată, în veci Dragostea.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laud, Te laud,</a:t>
            </a:r>
            <a:br/>
            <a:r>
              <a:t>Părinte din ceruri, Te laud în veac!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Cu strigăt de ,,slavă”, Părinte mă-nchin</a:t>
            </a:r>
            <a:br/>
            <a:r>
              <a:t>Şi aştept întâlnirea pe cerul senin,</a:t>
            </a:r>
            <a:br/>
            <a:r>
              <a:t>Când norul purta-va pe Mire Isus,</a:t>
            </a:r>
            <a:br/>
            <a:r>
              <a:t>'Plinind a Ta voie, Părinte de sus!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