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Fiul Tău, pe Cel Preasfânt</a:t>
            </a:r>
            <a:br/>
            <a:r>
              <a:t>Tu L-ai trimis pe-acest pământ</a:t>
            </a:r>
            <a:br/>
            <a:r>
              <a:t>Să poarte-al lumii greu păcat,</a:t>
            </a:r>
            <a:br/>
            <a:r>
              <a:t>Să fie Mielul junghiat.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Miel ceresc, blând Miel ceresc,</a:t>
            </a:r>
            <a:br/>
            <a:r>
              <a:t>Din tot adâncul Te iubesc!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dar ne-ai dat iubirea Ta,</a:t>
            </a:r>
            <a:br/>
            <a:r>
              <a:t>Noi Te-am jertfit pe-o cruce grea.</a:t>
            </a:r>
            <a:br/>
            <a:r>
              <a:t>Un rege fals Te-am socotit</a:t>
            </a:r>
            <a:br/>
            <a:r>
              <a:t>Pe Tine, Miel din cer venit!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Eram pierdut în chin şi iad,</a:t>
            </a:r>
            <a:br/>
            <a:r>
              <a:t>Tu m-ai găsit şi m-ai salvat.</a:t>
            </a:r>
            <a:br/>
            <a:r>
              <a:t>Azi sunt un miel în braţul Tău,</a:t>
            </a:r>
            <a:br/>
            <a:r>
              <a:t>Tu mi-eşti Păstor şi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