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Tine, Isuse, eu mult Te doresc,</a:t>
            </a:r>
            <a:br/>
            <a:r>
              <a:t>Numai Tu împaci deplin fiinţa mea;</a:t>
            </a:r>
            <a:br/>
            <a:r>
              <a:t>Uşoare sunt jugul şi sarcina Ta,</a:t>
            </a:r>
            <a:br/>
            <a:r>
              <a:t>Ajută-mă, Doamne, să le port supus!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mi-eşti călăuză, în drumul spre cer,</a:t>
            </a:r>
            <a:br/>
            <a:r>
              <a:t>Tu mi-eşti scut puternic, eşti tăria mea.</a:t>
            </a:r>
            <a:br/>
            <a:r>
              <a:t>În noaptea cea neagră, lumina mea eşti,</a:t>
            </a:r>
            <a:br/>
            <a:r>
              <a:t>Ajută-mă, Doamne, să-Ţi urmez voios!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eşti apa vie şi pâinea din cer;</a:t>
            </a:r>
            <a:br/>
            <a:r>
              <a:t>Setea sufletului meu mi-ai potolit;</a:t>
            </a:r>
            <a:br/>
            <a:r>
              <a:t>Putere-mi dai zilnic, păcatul să-nfrâng.</a:t>
            </a:r>
            <a:br/>
            <a:r>
              <a:t>Ajută-mă, Doamne,-n Tine să rămân!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