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copii Domnul Isus</a:t>
            </a:r>
            <a:br/>
            <a:r>
              <a:t>Îi iubeşte de nespus,</a:t>
            </a:r>
            <a:br/>
            <a:r>
              <a:t>Pe toţi câţi se-ncred în El</a:t>
            </a:r>
            <a:br/>
            <a:r>
              <a:t>Orișicât de mici ar fi.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copii Isus, la El îi cheamă.</a:t>
            </a:r>
            <a:br/>
            <a:r>
              <a:t>O! veniţi, copii, căci El v-aşteapt-acum!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De-L primeşti încă de mic,</a:t>
            </a:r>
            <a:br/>
            <a:r>
              <a:t>Toată viaţa eşti scutit</a:t>
            </a:r>
            <a:br/>
            <a:r>
              <a:t>De atâtea rele mari</a:t>
            </a:r>
            <a:br/>
            <a:r>
              <a:t>De Vrăjmaşul cel viclean.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copii Isus, la El îi cheamă.</a:t>
            </a:r>
            <a:br/>
            <a:r>
              <a:t>O! veniţi, copii, căci El v-aşteapt-acum!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copii Isus, la El îi cheamă.</a:t>
            </a:r>
            <a:br/>
            <a:r>
              <a:t>O! veniţi, copii, căci El v-aşteapt-acum!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copilu-i păcătos</a:t>
            </a:r>
            <a:br/>
            <a:r>
              <a:t>Şi pierdut fără Hristos,</a:t>
            </a:r>
            <a:br/>
            <a:r>
              <a:t>Dar, şi pentru el, Isus</a:t>
            </a:r>
            <a:br/>
            <a:r>
              <a:t>A murit pe crucea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copii Isus, la El îi cheamă.</a:t>
            </a:r>
            <a:br/>
            <a:r>
              <a:t>O! veniţi, copii, căci El v-aşteapt-acum!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Toţi câţi azi se-ncred în El</a:t>
            </a:r>
            <a:br/>
            <a:r>
              <a:t>Ocrotiţi vor fi de El.</a:t>
            </a:r>
            <a:br/>
            <a:r>
              <a:t>Orişicât de greu ar fi,</a:t>
            </a:r>
            <a:br/>
            <a:r>
              <a:t>El va fi mereu cu ei.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copii Isus, la El îi cheamă.</a:t>
            </a:r>
            <a:br/>
            <a:r>
              <a:t>O! veniţi, copii, căci El v-aşteapt-acum!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şi cei mai răi copii</a:t>
            </a:r>
            <a:br/>
            <a:r>
              <a:t>La Isus toţi pot veni,</a:t>
            </a:r>
            <a:br/>
            <a:r>
              <a:t>Dacă azi se-ncred în El,</a:t>
            </a:r>
            <a:br/>
            <a:r>
              <a:t>Ei pot fi copii cuminţi.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copii Isus, la El îi cheamă.</a:t>
            </a:r>
            <a:br/>
            <a:r>
              <a:t>O! veniţi, copii, căci El v-aşteapt-acum!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plăcut să fii al Lui,</a:t>
            </a:r>
            <a:br/>
            <a:r>
              <a:t>Chiar de când eşti mic copil!</a:t>
            </a:r>
            <a:br/>
            <a:r>
              <a:t>Să-L iubeşti şi să-L slujeşti</a:t>
            </a:r>
            <a:br/>
            <a:r>
              <a:t>Chiar de-acum şi până-n veci!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