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crucea din dealul iubirii,</a:t>
            </a:r>
            <a:br/>
            <a:r>
              <a:t>Pe culmea lipsită de flori</a:t>
            </a:r>
            <a:br/>
            <a:r>
              <a:t>Se stinge făclia iubirii</a:t>
            </a:r>
            <a:br/>
            <a:r>
              <a:t>Privind spre albastrele zări.</a:t>
            </a:r>
            <a:br/>
            <a:r>
              <a:t>/: Te plânge izvorul din vale</a:t>
            </a:r>
            <a:br/>
            <a:r>
              <a:t>Şi raza de soare-n amurg.</a:t>
            </a:r>
            <a:br/>
            <a:r>
              <a:t>Se scutură florile-n cale</a:t>
            </a:r>
            <a:br/>
            <a:r>
              <a:t>Şi stelele toate se-ascund.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mulţi am aflat în iubire</a:t>
            </a:r>
            <a:br/>
            <a:r>
              <a:t>Izvorul de dulci mângâieri,</a:t>
            </a:r>
            <a:br/>
            <a:r>
              <a:t>Iar astăzi privirea-mi spre culme</a:t>
            </a:r>
            <a:br/>
            <a:r>
              <a:t>Îl caută şi nu-i nicăieri.</a:t>
            </a:r>
            <a:br/>
            <a:r>
              <a:t>/: Doar mama aleargă la cruce,</a:t>
            </a:r>
            <a:br/>
            <a:r>
              <a:t>Priveşte spre cer suspinând,</a:t>
            </a:r>
            <a:br/>
            <a:r>
              <a:t>În locu-I să rabde s-ar duce</a:t>
            </a:r>
            <a:br/>
            <a:r>
              <a:t>Pe lemnul de groază murind.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Iar ochii ce-au plâns în grădină</a:t>
            </a:r>
            <a:br/>
            <a:r>
              <a:t>Se-ndreaptă spre cer rugători!</a:t>
            </a:r>
            <a:br/>
            <a:r>
              <a:t>Spre Cel ce durerile-alină</a:t>
            </a:r>
            <a:br/>
            <a:r>
              <a:t>Se-ndreaptă al meu Salvator.</a:t>
            </a:r>
            <a:br/>
            <a:r>
              <a:t>/: Părinte-al iubirii sublime</a:t>
            </a:r>
            <a:br/>
            <a:r>
              <a:t>O, iartă cumplitul păcat!</a:t>
            </a:r>
            <a:br/>
            <a:r>
              <a:t>Al Meu Duh se-ndreaptă spre Tine,</a:t>
            </a:r>
            <a:br/>
            <a:r>
              <a:t>O, iartă-i căci nu ştiu ce fac.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