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Pe-un deal, pe-o cruce, pe-un lemn răstignit</a:t>
            </a:r>
            <a:br/>
            <a:r>
              <a:t>A ales Domnul vieţii să moară.</a:t>
            </a:r>
            <a:br/>
            <a:r>
              <a:t>S-a lăsat în piroane bătut, ţintuit,</a:t>
            </a:r>
            <a:br/>
            <a:r>
              <a:t>Purtând a noastră ocară!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Se sfârşea Domnul meu pe o cruce de chin,</a:t>
            </a:r>
            <a:br/>
            <a:r>
              <a:t>Murea în cumplita durere.</a:t>
            </a:r>
            <a:br/>
            <a:r>
              <a:t>Ochii plânşi, fruntea încoronată cu spini,</a:t>
            </a:r>
            <a:br/>
            <a:r>
              <a:t>Murea Isus în tăcere.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Deseori mă gândesc la Golgota şi azi,</a:t>
            </a:r>
            <a:br/>
            <a:r>
              <a:t>La chinul, la moartea cumplită,</a:t>
            </a:r>
            <a:br/>
            <a:r>
              <a:t>La sângele ce Îi curgea pe obraz,</a:t>
            </a:r>
            <a:br/>
            <a:r>
              <a:t>La suliţa-n coastă înfiptă.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Se sfârşea Domnul meu pe o cruce de chin,</a:t>
            </a:r>
            <a:br/>
            <a:r>
              <a:t>Murea în cumplita durere.</a:t>
            </a:r>
            <a:br/>
            <a:r>
              <a:t>Ochii plânşi, fruntea încoronată cu spini,</a:t>
            </a:r>
            <a:br/>
            <a:r>
              <a:t>Murea Isus în tăcere.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 lăsat cerul sfânt şi sublimul locaş,</a:t>
            </a:r>
            <a:br/>
            <a:r>
              <a:t>A murit pe cruce-n ocară.</a:t>
            </a:r>
            <a:br/>
            <a:r>
              <a:t>Să trăiesc şi să fiu unul dintre urmaşi,</a:t>
            </a:r>
            <a:br/>
            <a:r>
              <a:t>Pregătindu-mi în ceruri comoară.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Se sfârşea Domnul meu pe o cruce de chin,</a:t>
            </a:r>
            <a:br/>
            <a:r>
              <a:t>Murea în cumplita durere.</a:t>
            </a:r>
            <a:br/>
            <a:r>
              <a:t>Ochii plânşi, fruntea încoronată cu spini,</a:t>
            </a:r>
            <a:br/>
            <a:r>
              <a:t>Murea Isus în tăcere.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Azi Isus este viu, a-nviat dintre morţi,</a:t>
            </a:r>
            <a:br/>
            <a:r>
              <a:t>Domneşte în cer în mărire.</a:t>
            </a:r>
            <a:br/>
            <a:r>
              <a:t>A deschis pentru mine a cerului porţi,</a:t>
            </a:r>
            <a:br/>
            <a:r>
              <a:t>A deschis ceru-ntreg pentru tine.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Este viu, boldul mortii Isus l-a înfrânt,</a:t>
            </a:r>
            <a:br/>
            <a:r>
              <a:t>Este viu Împăratul vieţii.</a:t>
            </a:r>
            <a:br/>
            <a:r>
              <a:t>Va veni să ne ia, va veni în curând</a:t>
            </a:r>
            <a:br/>
            <a:r>
              <a:t>Să ne ducă-n locaşul cel Sfânt.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