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Peste Tine-a fost blestemul</a:t>
            </a:r>
            <a:br/>
            <a:r>
              <a:t>Care ni se cuvenea,</a:t>
            </a:r>
            <a:br/>
            <a:r>
              <a:t>Când pe cruce Tu, Isuse,</a:t>
            </a:r>
            <a:br/>
            <a:r>
              <a:t>Ca un miel ai fost junghiat.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 lui Dumnezeu mânie</a:t>
            </a:r>
            <a:br/>
            <a:r>
              <a:t>Potolită e acum;</a:t>
            </a:r>
            <a:br/>
            <a:r>
              <a:t>Noi iertaţi suntem de-a pururi</a:t>
            </a:r>
            <a:br/>
            <a:r>
              <a:t>Şi-mpăcaţi cu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Azi lucrarea-i săvârşită,</a:t>
            </a:r>
            <a:br/>
            <a:r>
              <a:t>Sângele Tău L-ai adus</a:t>
            </a:r>
            <a:br/>
            <a:r>
              <a:t>Chiar în cer, în locul preasfânt</a:t>
            </a:r>
            <a:br/>
            <a:r>
              <a:t>Unde azi stai pentru noi.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Azi perdeaua este ruptă,</a:t>
            </a:r>
            <a:br/>
            <a:r>
              <a:t>Cerul ne este deschis</a:t>
            </a:r>
            <a:br/>
            <a:r>
              <a:t>Şi putem veni la Tatăl</a:t>
            </a:r>
            <a:br/>
            <a:r>
              <a:t>Ca ai Lui copii iubiţi.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Azi scăpaţi suntem de vină,</a:t>
            </a:r>
            <a:br/>
            <a:r>
              <a:t>Izbăviţi şi de păcat,</a:t>
            </a:r>
            <a:br/>
            <a:r>
              <a:t>Şi putem privi pe Tatăl,</a:t>
            </a:r>
            <a:br/>
            <a:r>
              <a:t>Căci păcatul L-ai purtat.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Dar noi nu uităm acuma</a:t>
            </a:r>
            <a:br/>
            <a:r>
              <a:t>Cât de mult ai suferit,</a:t>
            </a:r>
            <a:br/>
            <a:r>
              <a:t>Ca prin moartea Ta pe cruce,</a:t>
            </a:r>
            <a:br/>
            <a:r>
              <a:t>Să ne-aduci la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