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Peste munţi şi dealuri, văd pe Dumnezeu</a:t>
            </a:r>
            <a:br/>
            <a:r>
              <a:t>Ape cristaline murmură mereu;</a:t>
            </a:r>
            <a:br/>
            <a:r>
              <a:t>Murmur! murmur! Domnul este bun (bis)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Soarele se-nalţă maiestuos pe cer</a:t>
            </a:r>
            <a:br/>
            <a:r>
              <a:t>Şi aruncă raze; frigul, gerul pier.</a:t>
            </a:r>
            <a:br/>
            <a:r>
              <a:t>Raze! raze! Domnul este bun! (bis)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Prin păduri şi lanuri, cântece răsun;</a:t>
            </a:r>
            <a:br/>
            <a:r>
              <a:t>Preamărim pe Domnul, pentru că e bun.</a:t>
            </a:r>
            <a:br/>
            <a:r>
              <a:t>Veşnic, veşnic Domnul este bun! (bis)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Domnul plin de slavă veşnic este bun.</a:t>
            </a:r>
            <a:br/>
            <a:r>
              <a:t>Cântă şi tu, suflet: „Domnul este bun!"</a:t>
            </a:r>
            <a:br/>
            <a:r>
              <a:t>Cântă, cântă: „Domnul este bun!" (bis)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