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Plecat-am de la Tine</a:t>
            </a:r>
            <a:br/>
            <a:r>
              <a:t>Şi-avere-am prăpădit.</a:t>
            </a:r>
            <a:br/>
            <a:r>
              <a:t>/: Ruşine mi-e de mine:</a:t>
            </a:r>
            <a:br/>
            <a:r>
              <a:t>Copil nesăbuit!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Mi-e sufletu-n durere</a:t>
            </a:r>
            <a:br/>
            <a:r>
              <a:t>Şi trupul mi-e sfârşit.</a:t>
            </a:r>
            <a:br/>
            <a:r>
              <a:t>/: Sleit sunt de putere,</a:t>
            </a:r>
            <a:br/>
            <a:r>
              <a:t>De tot nenorocit!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Te-am supărat, o, Tată,</a:t>
            </a:r>
            <a:br/>
            <a:r>
              <a:t>Cu viaţa mea cea rea!</a:t>
            </a:r>
            <a:br/>
            <a:r>
              <a:t>/: Ce ruşinoasă pată</a:t>
            </a:r>
            <a:br/>
            <a:r>
              <a:t>A pus pe fruntea mea!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O! ştiu că nu sunt vrednic</a:t>
            </a:r>
            <a:br/>
            <a:r>
              <a:t>Al Tău fiu să mă chem.</a:t>
            </a:r>
            <a:br/>
            <a:r>
              <a:t>/: Purtarea-mi de netrebnic</a:t>
            </a:r>
            <a:br/>
            <a:r>
              <a:t>Ar merita blestem.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totuşi, Te rog, Tată,</a:t>
            </a:r>
            <a:br/>
            <a:r>
              <a:t>Argat să mă primeşti,</a:t>
            </a:r>
            <a:br/>
            <a:r>
              <a:t>/: Căci, altfel, mor de foame;</a:t>
            </a:r>
            <a:br/>
            <a:r>
              <a:t>Scăparea Tu îmi eşti!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Să fie cu putinţă?</a:t>
            </a:r>
            <a:br/>
            <a:r>
              <a:t>Văd bine? Nu mă-nşel?</a:t>
            </a:r>
            <a:br/>
            <a:r>
              <a:t>/: Din mândra-i locuinţă</a:t>
            </a:r>
            <a:br/>
            <a:r>
              <a:t>Alearg' spre min' chiar El.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La sânu-I cald mă strânge,</a:t>
            </a:r>
            <a:br/>
            <a:r>
              <a:t>Sărut aprins mi-a dat.</a:t>
            </a:r>
            <a:br/>
            <a:r>
              <a:t>/: De bucurie plânge:</a:t>
            </a:r>
            <a:br/>
            <a:r>
              <a:t>Pierdutul s-a aflat!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Ca fiu primit eu iară?</a:t>
            </a:r>
            <a:br/>
            <a:r>
              <a:t>Primit, iubit, iertat?</a:t>
            </a:r>
            <a:br/>
            <a:r>
              <a:t>/: O, mare Ţi-e-ndurarea!</a:t>
            </a:r>
            <a:br/>
            <a:r>
              <a:t>Fii binecuvântat!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